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5" r:id="rId1"/>
    <p:sldMasterId id="2147483736" r:id="rId2"/>
    <p:sldMasterId id="2147483737" r:id="rId3"/>
  </p:sldMasterIdLst>
  <p:notesMasterIdLst>
    <p:notesMasterId r:id="rId16"/>
  </p:notesMasterIdLst>
  <p:sldIdLst>
    <p:sldId id="256" r:id="rId4"/>
    <p:sldId id="257" r:id="rId5"/>
    <p:sldId id="258" r:id="rId6"/>
    <p:sldId id="276" r:id="rId7"/>
    <p:sldId id="259" r:id="rId8"/>
    <p:sldId id="270" r:id="rId9"/>
    <p:sldId id="271" r:id="rId10"/>
    <p:sldId id="272" r:id="rId11"/>
    <p:sldId id="277" r:id="rId12"/>
    <p:sldId id="278" r:id="rId13"/>
    <p:sldId id="279" r:id="rId14"/>
    <p:sldId id="260" r:id="rId15"/>
  </p:sldIdLst>
  <p:sldSz cx="9144000" cy="5143500" type="screen16x9"/>
  <p:notesSz cx="6858000" cy="9144000"/>
  <p:embeddedFontLst>
    <p:embeddedFont>
      <p:font typeface="Barlow Semi Condensed" panose="00000506000000000000" pitchFamily="2" charset="0"/>
      <p:regular r:id="rId17"/>
      <p:bold r:id="rId18"/>
      <p:italic r:id="rId19"/>
      <p:boldItalic r:id="rId20"/>
    </p:embeddedFont>
    <p:embeddedFont>
      <p:font typeface="Barlow Semi Condensed Medium" panose="00000606000000000000" pitchFamily="2" charset="0"/>
      <p:regular r:id="rId21"/>
      <p:bold r:id="rId22"/>
      <p:italic r:id="rId23"/>
      <p:boldItalic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Fira Sans Extra Condensed" panose="020B0503050000020004" pitchFamily="34" charset="0"/>
      <p:regular r:id="rId29"/>
      <p:bold r:id="rId30"/>
      <p:italic r:id="rId31"/>
      <p:boldItalic r:id="rId32"/>
    </p:embeddedFont>
    <p:embeddedFont>
      <p:font typeface="Fjalla One" panose="02000506040000020004" pitchFamily="2" charset="0"/>
      <p:regular r:id="rId33"/>
    </p:embeddedFont>
    <p:embeddedFont>
      <p:font typeface="Montserrat" panose="00000500000000000000" pitchFamily="2" charset="0"/>
      <p:regular r:id="rId34"/>
      <p:bold r:id="rId35"/>
      <p:italic r:id="rId36"/>
      <p:boldItalic r:id="rId37"/>
    </p:embeddedFont>
    <p:embeddedFont>
      <p:font typeface="Montserrat SemiBold" panose="00000700000000000000" pitchFamily="2" charset="0"/>
      <p:regular r:id="rId38"/>
      <p:bold r:id="rId39"/>
      <p:italic r:id="rId40"/>
      <p:boldItalic r:id="rId41"/>
    </p:embeddedFont>
    <p:embeddedFont>
      <p:font typeface="Roboto Condensed Light" panose="02000000000000000000" pitchFamily="2" charset="0"/>
      <p:regular r:id="rId42"/>
      <p:italic r:id="rId43"/>
    </p:embeddedFont>
    <p:embeddedFont>
      <p:font typeface="Varela Round" panose="00000500000000000000" pitchFamily="2" charset="-79"/>
      <p:regular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022" autoAdjust="0"/>
  </p:normalViewPr>
  <p:slideViewPr>
    <p:cSldViewPr snapToGrid="0">
      <p:cViewPr varScale="1">
        <p:scale>
          <a:sx n="87" d="100"/>
          <a:sy n="87" d="100"/>
        </p:scale>
        <p:origin x="90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font" Target="fonts/font26.fntdata"/><Relationship Id="rId47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46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7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font" Target="fonts/font28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font" Target="fonts/font27.fntdata"/><Relationship Id="rId4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7" name="Google Shape;1887;g124477b8ef1_0_18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8" name="Google Shape;1888;g124477b8ef1_0_18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24477b8ef1_0_7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24477b8ef1_0_7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97048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24477b8ef1_0_7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24477b8ef1_0_7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3717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g124477b8ef1_0_70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3" name="Google Shape;1923;g124477b8ef1_0_70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g124477b8ef1_0_18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5" name="Google Shape;1895;g124477b8ef1_0_18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slide is optional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g124477b8ef1_0_5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4" name="Google Shape;1904;g124477b8ef1_0_5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g124477b8ef1_0_5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4" name="Google Shape;1904;g124477b8ef1_0_5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0088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24477b8ef1_0_7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24477b8ef1_0_7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24477b8ef1_0_7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24477b8ef1_0_7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04417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24477b8ef1_0_7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24477b8ef1_0_7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09876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24477b8ef1_0_7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24477b8ef1_0_7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73985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5" name="Google Shape;1915;g124477b8ef1_0_70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6" name="Google Shape;1916;g124477b8ef1_0_70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4416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3.xml"/><Relationship Id="rId5" Type="http://schemas.openxmlformats.org/officeDocument/2006/relationships/hyperlink" Target="https://stories.freepik.com/" TargetMode="External"/><Relationship Id="rId4" Type="http://schemas.openxmlformats.org/officeDocument/2006/relationships/hyperlink" Target="https://www.freepik.com/" TargetMode="Externa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Page">
  <p:cSld name="1_Title Pag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5_Title Page">
  <p:cSld name="15_Title Pag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>
            <a:spLocks noGrp="1"/>
          </p:cNvSpPr>
          <p:nvPr>
            <p:ph type="pic" idx="2"/>
          </p:nvPr>
        </p:nvSpPr>
        <p:spPr>
          <a:xfrm>
            <a:off x="1" y="1089421"/>
            <a:ext cx="8702700" cy="35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">
  <p:cSld name="16_Title Page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2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8" name="Google Shape;38;p12"/>
          <p:cNvSpPr>
            <a:spLocks noGrp="1"/>
          </p:cNvSpPr>
          <p:nvPr>
            <p:ph type="pic" idx="3"/>
          </p:nvPr>
        </p:nvSpPr>
        <p:spPr>
          <a:xfrm>
            <a:off x="1328058" y="441288"/>
            <a:ext cx="3244200" cy="24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">
  <p:cSld name="19_Title Pag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3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1" name="Google Shape;41;p13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2" name="Google Shape;42;p13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" name="Google Shape;44;p13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Title Page">
  <p:cSld name="23_Title Pag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4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5_Title Page">
  <p:cSld name="25_Title Page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5"/>
          <p:cNvSpPr>
            <a:spLocks noGrp="1"/>
          </p:cNvSpPr>
          <p:nvPr>
            <p:ph type="pic" idx="2"/>
          </p:nvPr>
        </p:nvSpPr>
        <p:spPr>
          <a:xfrm>
            <a:off x="3363389" y="857743"/>
            <a:ext cx="5117700" cy="3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6_Title Page">
  <p:cSld name="26_Title Page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6"/>
          <p:cNvSpPr>
            <a:spLocks noGrp="1"/>
          </p:cNvSpPr>
          <p:nvPr>
            <p:ph type="pic" idx="2"/>
          </p:nvPr>
        </p:nvSpPr>
        <p:spPr>
          <a:xfrm>
            <a:off x="968830" y="968831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1" name="Google Shape;51;p16"/>
          <p:cNvSpPr>
            <a:spLocks noGrp="1"/>
          </p:cNvSpPr>
          <p:nvPr>
            <p:ph type="pic" idx="3"/>
          </p:nvPr>
        </p:nvSpPr>
        <p:spPr>
          <a:xfrm>
            <a:off x="4573088" y="2571750"/>
            <a:ext cx="3602100" cy="16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ontserrat"/>
              <a:buNone/>
              <a:defRPr sz="2300"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ckup4">
  <p:cSld name="Mockup4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8"/>
          <p:cNvSpPr/>
          <p:nvPr/>
        </p:nvSpPr>
        <p:spPr>
          <a:xfrm>
            <a:off x="0" y="0"/>
            <a:ext cx="4604700" cy="5143500"/>
          </a:xfrm>
          <a:prstGeom prst="rect">
            <a:avLst/>
          </a:prstGeom>
          <a:solidFill>
            <a:srgbClr val="2A273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60" name="Google Shape;60;p18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1" name="Google Shape;61;p18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2" name="Google Shape;62;p18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63" name="Google Shape;63;p18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4" name="Google Shape;64;p18"/>
          <p:cNvSpPr>
            <a:spLocks noGrp="1"/>
          </p:cNvSpPr>
          <p:nvPr>
            <p:ph type="pic" idx="2"/>
          </p:nvPr>
        </p:nvSpPr>
        <p:spPr>
          <a:xfrm>
            <a:off x="4212772" y="1709706"/>
            <a:ext cx="1392600" cy="232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5" name="Google Shape;65;p18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reative Image2">
  <p:cSld name="Creative Image2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 txBox="1"/>
          <p:nvPr/>
        </p:nvSpPr>
        <p:spPr>
          <a:xfrm>
            <a:off x="4477962" y="4804426"/>
            <a:ext cx="238200" cy="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600" b="1" i="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‹#›</a:t>
            </a:fld>
            <a:endParaRPr sz="800" b="1" i="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grpSp>
        <p:nvGrpSpPr>
          <p:cNvPr id="68" name="Google Shape;68;p19"/>
          <p:cNvGrpSpPr/>
          <p:nvPr/>
        </p:nvGrpSpPr>
        <p:grpSpPr>
          <a:xfrm flipH="1">
            <a:off x="8780178" y="2508761"/>
            <a:ext cx="156050" cy="142923"/>
            <a:chOff x="11302788" y="2864511"/>
            <a:chExt cx="1097400" cy="345141"/>
          </a:xfrm>
        </p:grpSpPr>
        <p:cxnSp>
          <p:nvCxnSpPr>
            <p:cNvPr id="69" name="Google Shape;69;p19"/>
            <p:cNvCxnSpPr/>
            <p:nvPr/>
          </p:nvCxnSpPr>
          <p:spPr>
            <a:xfrm>
              <a:off x="11302788" y="3051888"/>
              <a:ext cx="1097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0" name="Google Shape;70;p19"/>
            <p:cNvCxnSpPr/>
            <p:nvPr/>
          </p:nvCxnSpPr>
          <p:spPr>
            <a:xfrm>
              <a:off x="11302788" y="3209652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cxnSp>
          <p:nvCxnSpPr>
            <p:cNvPr id="71" name="Google Shape;71;p19"/>
            <p:cNvCxnSpPr/>
            <p:nvPr/>
          </p:nvCxnSpPr>
          <p:spPr>
            <a:xfrm>
              <a:off x="11302788" y="2864511"/>
              <a:ext cx="731400" cy="0"/>
            </a:xfrm>
            <a:prstGeom prst="straightConnector1">
              <a:avLst/>
            </a:prstGeom>
            <a:noFill/>
            <a:ln w="25400" cap="flat" cmpd="sng">
              <a:solidFill>
                <a:schemeClr val="dk1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2" name="Google Shape;72;p19"/>
          <p:cNvSpPr>
            <a:spLocks noGrp="1"/>
          </p:cNvSpPr>
          <p:nvPr>
            <p:ph type="pic" idx="2"/>
          </p:nvPr>
        </p:nvSpPr>
        <p:spPr>
          <a:xfrm>
            <a:off x="3782786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9"/>
          <p:cNvSpPr>
            <a:spLocks noGrp="1"/>
          </p:cNvSpPr>
          <p:nvPr>
            <p:ph type="pic" idx="3"/>
          </p:nvPr>
        </p:nvSpPr>
        <p:spPr>
          <a:xfrm>
            <a:off x="1393372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4" name="Google Shape;74;p19"/>
          <p:cNvSpPr>
            <a:spLocks noGrp="1"/>
          </p:cNvSpPr>
          <p:nvPr>
            <p:ph type="pic" idx="4"/>
          </p:nvPr>
        </p:nvSpPr>
        <p:spPr>
          <a:xfrm>
            <a:off x="6172201" y="1426742"/>
            <a:ext cx="1563900" cy="16905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sz="8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9"/>
          <p:cNvSpPr txBox="1"/>
          <p:nvPr/>
        </p:nvSpPr>
        <p:spPr>
          <a:xfrm>
            <a:off x="3998083" y="150600"/>
            <a:ext cx="11979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SPEEDY TICKET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76" name="Google Shape;76;p19"/>
          <p:cNvSpPr txBox="1"/>
          <p:nvPr/>
        </p:nvSpPr>
        <p:spPr>
          <a:xfrm rot="-5400000">
            <a:off x="-406210" y="2496833"/>
            <a:ext cx="1412100" cy="1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>
                <a:solidFill>
                  <a:schemeClr val="dk1"/>
                </a:solidFill>
                <a:latin typeface="Varela Round"/>
                <a:ea typeface="Varela Round"/>
                <a:cs typeface="Varela Round"/>
                <a:sym typeface="Varela Round"/>
              </a:rPr>
              <a:t>www.SpeedyTicket.ph</a:t>
            </a:r>
            <a:endParaRPr sz="700"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0_Title Page">
  <p:cSld name="20_Title Page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>
            <a:spLocks noGrp="1"/>
          </p:cNvSpPr>
          <p:nvPr>
            <p:ph type="pic" idx="2"/>
          </p:nvPr>
        </p:nvSpPr>
        <p:spPr>
          <a:xfrm>
            <a:off x="567984" y="567984"/>
            <a:ext cx="2760900" cy="40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Title Page">
  <p:cSld name="3_Title Pag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>
            <a:spLocks noGrp="1"/>
          </p:cNvSpPr>
          <p:nvPr>
            <p:ph type="pic" idx="2"/>
          </p:nvPr>
        </p:nvSpPr>
        <p:spPr>
          <a:xfrm>
            <a:off x="5448129" y="1183230"/>
            <a:ext cx="1728900" cy="17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">
  <p:cSld name="16_Title Page_1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Image Holder 27">
  <p:cSld name="1_Image Holder 27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2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22"/>
          <p:cNvSpPr>
            <a:spLocks noGrp="1"/>
          </p:cNvSpPr>
          <p:nvPr>
            <p:ph type="pic" idx="2"/>
          </p:nvPr>
        </p:nvSpPr>
        <p:spPr>
          <a:xfrm>
            <a:off x="0" y="0"/>
            <a:ext cx="34968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84" name="Google Shape;84;p22"/>
          <p:cNvSpPr>
            <a:spLocks noGrp="1"/>
          </p:cNvSpPr>
          <p:nvPr>
            <p:ph type="pic" idx="3"/>
          </p:nvPr>
        </p:nvSpPr>
        <p:spPr>
          <a:xfrm>
            <a:off x="2684678" y="1756138"/>
            <a:ext cx="1624200" cy="1631400"/>
          </a:xfrm>
          <a:prstGeom prst="ellipse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3_Custom Layout">
  <p:cSld name="23_Custom Layou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2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2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6"/>
          <p:cNvSpPr txBox="1"/>
          <p:nvPr/>
        </p:nvSpPr>
        <p:spPr>
          <a:xfrm>
            <a:off x="361100" y="233425"/>
            <a:ext cx="4105200" cy="5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 b="1"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Customer Journey Map</a:t>
            </a:r>
            <a:endParaRPr sz="2700" b="1"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">
          <p15:clr>
            <a:srgbClr val="FA7B17"/>
          </p15:clr>
        </p15:guide>
        <p15:guide id="2" orient="horz" pos="259">
          <p15:clr>
            <a:srgbClr val="FA7B17"/>
          </p15:clr>
        </p15:guide>
        <p15:guide id="3" orient="horz" pos="2972">
          <p15:clr>
            <a:srgbClr val="FA7B17"/>
          </p15:clr>
        </p15:guide>
        <p15:guide id="4" pos="5472">
          <p15:clr>
            <a:srgbClr val="FA7B17"/>
          </p15:clr>
        </p15:guide>
        <p15:guide id="5" pos="288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23850" rtl="0">
              <a:spcBef>
                <a:spcPts val="800"/>
              </a:spcBef>
              <a:spcAft>
                <a:spcPts val="0"/>
              </a:spcAft>
              <a:buSzPts val="1500"/>
              <a:buChar char="•"/>
              <a:defRPr/>
            </a:lvl1pPr>
            <a:lvl2pPr marL="914400" lvl="1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2pPr>
            <a:lvl3pPr marL="1371600" lvl="2" indent="-298450" rtl="0">
              <a:spcBef>
                <a:spcPts val="400"/>
              </a:spcBef>
              <a:spcAft>
                <a:spcPts val="0"/>
              </a:spcAft>
              <a:buSzPts val="1100"/>
              <a:buChar char="•"/>
              <a:defRPr/>
            </a:lvl3pPr>
            <a:lvl4pPr marL="1828800" lvl="3" indent="-285750" rtl="0">
              <a:spcBef>
                <a:spcPts val="400"/>
              </a:spcBef>
              <a:spcAft>
                <a:spcPts val="0"/>
              </a:spcAft>
              <a:buSzPts val="900"/>
              <a:buChar char="•"/>
              <a:defRPr/>
            </a:lvl4pPr>
            <a:lvl5pPr marL="2286000" lvl="4" indent="-273050" rtl="0">
              <a:spcBef>
                <a:spcPts val="400"/>
              </a:spcBef>
              <a:spcAft>
                <a:spcPts val="0"/>
              </a:spcAft>
              <a:buSzPts val="700"/>
              <a:buChar char="•"/>
              <a:defRPr/>
            </a:lvl5pPr>
            <a:lvl6pPr marL="2743200" lvl="5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6pPr>
            <a:lvl7pPr marL="3200400" lvl="6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7pPr>
            <a:lvl8pPr marL="3657600" lvl="7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8pPr>
            <a:lvl9pPr marL="4114800" lvl="8" indent="-317500" rtl="0">
              <a:spcBef>
                <a:spcPts val="400"/>
              </a:spcBef>
              <a:spcAft>
                <a:spcPts val="0"/>
              </a:spcAft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7" name="Google Shape;97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2">
  <p:cSld name="16_Title Page_2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ix">
  <p:cSld name="1_six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9"/>
          <p:cNvSpPr>
            <a:spLocks noGrp="1"/>
          </p:cNvSpPr>
          <p:nvPr>
            <p:ph type="pic" idx="2"/>
          </p:nvPr>
        </p:nvSpPr>
        <p:spPr>
          <a:xfrm>
            <a:off x="1065701" y="350249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29"/>
          <p:cNvSpPr txBox="1">
            <a:spLocks noGrp="1"/>
          </p:cNvSpPr>
          <p:nvPr>
            <p:ph type="body" idx="1"/>
          </p:nvPr>
        </p:nvSpPr>
        <p:spPr>
          <a:xfrm>
            <a:off x="1806094" y="697693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29"/>
          <p:cNvSpPr txBox="1">
            <a:spLocks noGrp="1"/>
          </p:cNvSpPr>
          <p:nvPr>
            <p:ph type="body" idx="3"/>
          </p:nvPr>
        </p:nvSpPr>
        <p:spPr>
          <a:xfrm>
            <a:off x="1806094" y="395486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29"/>
          <p:cNvSpPr>
            <a:spLocks noGrp="1"/>
          </p:cNvSpPr>
          <p:nvPr>
            <p:ph type="pic" idx="4"/>
          </p:nvPr>
        </p:nvSpPr>
        <p:spPr>
          <a:xfrm>
            <a:off x="2594224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Google Shape;104;p29"/>
          <p:cNvSpPr txBox="1">
            <a:spLocks noGrp="1"/>
          </p:cNvSpPr>
          <p:nvPr>
            <p:ph type="body" idx="5"/>
          </p:nvPr>
        </p:nvSpPr>
        <p:spPr>
          <a:xfrm>
            <a:off x="3334617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5" name="Google Shape;105;p29"/>
          <p:cNvSpPr txBox="1">
            <a:spLocks noGrp="1"/>
          </p:cNvSpPr>
          <p:nvPr>
            <p:ph type="body" idx="6"/>
          </p:nvPr>
        </p:nvSpPr>
        <p:spPr>
          <a:xfrm>
            <a:off x="3334617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6" name="Google Shape;106;p29"/>
          <p:cNvSpPr>
            <a:spLocks noGrp="1"/>
          </p:cNvSpPr>
          <p:nvPr>
            <p:ph type="pic" idx="7"/>
          </p:nvPr>
        </p:nvSpPr>
        <p:spPr>
          <a:xfrm>
            <a:off x="6023226" y="1863340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29"/>
          <p:cNvSpPr txBox="1">
            <a:spLocks noGrp="1"/>
          </p:cNvSpPr>
          <p:nvPr>
            <p:ph type="body" idx="8"/>
          </p:nvPr>
        </p:nvSpPr>
        <p:spPr>
          <a:xfrm>
            <a:off x="6763620" y="2210784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9"/>
          <p:cNvSpPr txBox="1">
            <a:spLocks noGrp="1"/>
          </p:cNvSpPr>
          <p:nvPr>
            <p:ph type="body" idx="9"/>
          </p:nvPr>
        </p:nvSpPr>
        <p:spPr>
          <a:xfrm>
            <a:off x="6763620" y="1908577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9"/>
          <p:cNvSpPr>
            <a:spLocks noGrp="1"/>
          </p:cNvSpPr>
          <p:nvPr>
            <p:ph type="pic" idx="13"/>
          </p:nvPr>
        </p:nvSpPr>
        <p:spPr>
          <a:xfrm>
            <a:off x="119014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Google Shape;110;p29"/>
          <p:cNvSpPr txBox="1">
            <a:spLocks noGrp="1"/>
          </p:cNvSpPr>
          <p:nvPr>
            <p:ph type="body" idx="14"/>
          </p:nvPr>
        </p:nvSpPr>
        <p:spPr>
          <a:xfrm>
            <a:off x="193053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29"/>
          <p:cNvSpPr txBox="1">
            <a:spLocks noGrp="1"/>
          </p:cNvSpPr>
          <p:nvPr>
            <p:ph type="body" idx="15"/>
          </p:nvPr>
        </p:nvSpPr>
        <p:spPr>
          <a:xfrm>
            <a:off x="193053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29"/>
          <p:cNvSpPr>
            <a:spLocks noGrp="1"/>
          </p:cNvSpPr>
          <p:nvPr>
            <p:ph type="pic" idx="16"/>
          </p:nvPr>
        </p:nvSpPr>
        <p:spPr>
          <a:xfrm>
            <a:off x="4363955" y="3151338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9"/>
          <p:cNvSpPr txBox="1">
            <a:spLocks noGrp="1"/>
          </p:cNvSpPr>
          <p:nvPr>
            <p:ph type="body" idx="17"/>
          </p:nvPr>
        </p:nvSpPr>
        <p:spPr>
          <a:xfrm>
            <a:off x="5104348" y="3498782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29"/>
          <p:cNvSpPr txBox="1">
            <a:spLocks noGrp="1"/>
          </p:cNvSpPr>
          <p:nvPr>
            <p:ph type="body" idx="18"/>
          </p:nvPr>
        </p:nvSpPr>
        <p:spPr>
          <a:xfrm>
            <a:off x="5104348" y="3196574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5" name="Google Shape;115;p29"/>
          <p:cNvSpPr>
            <a:spLocks noGrp="1"/>
          </p:cNvSpPr>
          <p:nvPr>
            <p:ph type="pic" idx="19"/>
          </p:nvPr>
        </p:nvSpPr>
        <p:spPr>
          <a:xfrm>
            <a:off x="6020990" y="4227884"/>
            <a:ext cx="665700" cy="66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Google Shape;116;p29"/>
          <p:cNvSpPr txBox="1">
            <a:spLocks noGrp="1"/>
          </p:cNvSpPr>
          <p:nvPr>
            <p:ph type="body" idx="20"/>
          </p:nvPr>
        </p:nvSpPr>
        <p:spPr>
          <a:xfrm>
            <a:off x="6761384" y="4575328"/>
            <a:ext cx="16038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9"/>
          <p:cNvSpPr txBox="1">
            <a:spLocks noGrp="1"/>
          </p:cNvSpPr>
          <p:nvPr>
            <p:ph type="body" idx="21"/>
          </p:nvPr>
        </p:nvSpPr>
        <p:spPr>
          <a:xfrm>
            <a:off x="6761384" y="4273121"/>
            <a:ext cx="1603800" cy="2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marL="182880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9"/>
          <p:cNvSpPr txBox="1">
            <a:spLocks noGrp="1"/>
          </p:cNvSpPr>
          <p:nvPr>
            <p:ph type="title"/>
          </p:nvPr>
        </p:nvSpPr>
        <p:spPr>
          <a:xfrm>
            <a:off x="4314824" y="342900"/>
            <a:ext cx="45720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1440">
          <p15:clr>
            <a:srgbClr val="FBAE40"/>
          </p15:clr>
        </p15:guide>
        <p15:guide id="2" pos="2880">
          <p15:clr>
            <a:srgbClr val="FBAE40"/>
          </p15:clr>
        </p15:guide>
        <p15:guide id="3" pos="4320">
          <p15:clr>
            <a:srgbClr val="FBAE40"/>
          </p15:clr>
        </p15:guide>
        <p15:guide id="4" pos="2988">
          <p15:clr>
            <a:srgbClr val="5ACBF0"/>
          </p15:clr>
        </p15:guide>
        <p15:guide id="5" pos="2754">
          <p15:clr>
            <a:srgbClr val="5ACBF0"/>
          </p15:clr>
        </p15:guide>
        <p15:guide id="6" pos="1548">
          <p15:clr>
            <a:srgbClr val="5ACBF0"/>
          </p15:clr>
        </p15:guide>
        <p15:guide id="7" pos="1332">
          <p15:clr>
            <a:srgbClr val="5ACBF0"/>
          </p15:clr>
        </p15:guide>
        <p15:guide id="8" pos="4212">
          <p15:clr>
            <a:srgbClr val="5ACBF0"/>
          </p15:clr>
        </p15:guide>
        <p15:guide id="9" pos="4446">
          <p15:clr>
            <a:srgbClr val="5ACBF0"/>
          </p15:clr>
        </p15:guide>
        <p15:guide id="10" pos="108">
          <p15:clr>
            <a:srgbClr val="5ACBF0"/>
          </p15:clr>
        </p15:guide>
        <p15:guide id="11" orient="horz" pos="3150">
          <p15:clr>
            <a:srgbClr val="5ACBF0"/>
          </p15:clr>
        </p15:guide>
        <p15:guide id="12" pos="5652">
          <p15:clr>
            <a:srgbClr val="5ACBF0"/>
          </p15:clr>
        </p15:guide>
        <p15:guide id="13" orient="horz" pos="108">
          <p15:clr>
            <a:srgbClr val="5ACBF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">
  <p:cSld name="Blank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Page">
  <p:cSld name="8_Title Pag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>
            <a:spLocks noGrp="1"/>
          </p:cNvSpPr>
          <p:nvPr>
            <p:ph type="pic" idx="2"/>
          </p:nvPr>
        </p:nvSpPr>
        <p:spPr>
          <a:xfrm>
            <a:off x="441288" y="441287"/>
            <a:ext cx="4130700" cy="43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1 1">
  <p:cSld name="Blank_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9_Title Page 1">
  <p:cSld name="19_Title Page_1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4"/>
          <p:cNvSpPr>
            <a:spLocks noGrp="1"/>
          </p:cNvSpPr>
          <p:nvPr>
            <p:ph type="pic" idx="2"/>
          </p:nvPr>
        </p:nvSpPr>
        <p:spPr>
          <a:xfrm>
            <a:off x="21170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7" name="Google Shape;127;p34"/>
          <p:cNvSpPr>
            <a:spLocks noGrp="1"/>
          </p:cNvSpPr>
          <p:nvPr>
            <p:ph type="pic" idx="3"/>
          </p:nvPr>
        </p:nvSpPr>
        <p:spPr>
          <a:xfrm>
            <a:off x="37869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8" name="Google Shape;128;p34"/>
          <p:cNvSpPr>
            <a:spLocks noGrp="1"/>
          </p:cNvSpPr>
          <p:nvPr>
            <p:ph type="pic" idx="4"/>
          </p:nvPr>
        </p:nvSpPr>
        <p:spPr>
          <a:xfrm>
            <a:off x="54568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9" name="Google Shape;129;p34"/>
          <p:cNvSpPr>
            <a:spLocks noGrp="1"/>
          </p:cNvSpPr>
          <p:nvPr>
            <p:ph type="pic" idx="5"/>
          </p:nvPr>
        </p:nvSpPr>
        <p:spPr>
          <a:xfrm>
            <a:off x="7126746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30" name="Google Shape;130;p34"/>
          <p:cNvSpPr>
            <a:spLocks noGrp="1"/>
          </p:cNvSpPr>
          <p:nvPr>
            <p:ph type="pic" idx="6"/>
          </p:nvPr>
        </p:nvSpPr>
        <p:spPr>
          <a:xfrm>
            <a:off x="447147" y="1765072"/>
            <a:ext cx="1575900" cy="148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3">
  <p:cSld name="16_Title Page_3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4">
  <p:cSld name="16_Title Page_4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5">
  <p:cSld name="16_Title Page_5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6">
  <p:cSld name="16_Title Page_6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7">
  <p:cSld name="16_Title Page_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8">
  <p:cSld name="16_Title Page_8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Title Page">
  <p:cSld name="9_Title P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>
            <a:spLocks noGrp="1"/>
          </p:cNvSpPr>
          <p:nvPr>
            <p:ph type="pic" idx="2"/>
          </p:nvPr>
        </p:nvSpPr>
        <p:spPr>
          <a:xfrm>
            <a:off x="4421981" y="441287"/>
            <a:ext cx="4280700" cy="470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9">
  <p:cSld name="16_Title Page_9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6_Title Page 10">
  <p:cSld name="16_Title Page_10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5" name="Google Shape;145;p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6" name="Google Shape;146;p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4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9" name="Google Shape;149;p4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4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7" name="Google Shape;157;p4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8" name="Google Shape;158;p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4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64" name="Google Shape;164;p4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65" name="Google Shape;165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5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68" name="Google Shape;168;p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5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5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2" name="Google Shape;172;p5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3" name="Google Shape;173;p5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4" name="Google Shape;174;p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Title Page">
  <p:cSld name="10_Title Pag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>
            <a:spLocks noGrp="1"/>
          </p:cNvSpPr>
          <p:nvPr>
            <p:ph type="pic" idx="2"/>
          </p:nvPr>
        </p:nvSpPr>
        <p:spPr>
          <a:xfrm>
            <a:off x="3374573" y="1"/>
            <a:ext cx="5769600" cy="17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5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77" name="Google Shape;177;p5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5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0" name="Google Shape;180;p5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1" name="Google Shape;181;p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Holder 28">
  <p:cSld name="Image Holder 28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55"/>
          <p:cNvSpPr txBox="1">
            <a:spLocks noGrp="1"/>
          </p:cNvSpPr>
          <p:nvPr>
            <p:ph type="ftr" idx="11"/>
          </p:nvPr>
        </p:nvSpPr>
        <p:spPr>
          <a:xfrm>
            <a:off x="5273423" y="4769766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600"/>
              <a:buNone/>
              <a:defRPr sz="600"/>
            </a:lvl9pPr>
          </a:lstStyle>
          <a:p>
            <a:endParaRPr/>
          </a:p>
        </p:txBody>
      </p:sp>
      <p:sp>
        <p:nvSpPr>
          <p:cNvPr id="186" name="Google Shape;186;p55"/>
          <p:cNvSpPr txBox="1">
            <a:spLocks noGrp="1"/>
          </p:cNvSpPr>
          <p:nvPr>
            <p:ph type="sldNum" idx="12"/>
          </p:nvPr>
        </p:nvSpPr>
        <p:spPr>
          <a:xfrm>
            <a:off x="6592434" y="4769766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625" tIns="18300" rIns="36625" bIns="18300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7" name="Google Shape;187;p55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42529"/>
          </a:solidFill>
          <a:ln>
            <a:noFill/>
          </a:ln>
        </p:spPr>
        <p:txBody>
          <a:bodyPr spcFirstLastPara="1" wrap="square" lIns="36625" tIns="36625" rIns="36625" bIns="366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2_Custom Layout">
  <p:cSld name="52_Custom Layout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>
  <p:cSld name="Picture with Caption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57"/>
          <p:cNvSpPr txBox="1">
            <a:spLocks noGrp="1"/>
          </p:cNvSpPr>
          <p:nvPr>
            <p:ph type="dt" idx="10"/>
          </p:nvPr>
        </p:nvSpPr>
        <p:spPr>
          <a:xfrm>
            <a:off x="526725" y="4767788"/>
            <a:ext cx="2392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1" name="Google Shape;191;p57"/>
          <p:cNvSpPr txBox="1">
            <a:spLocks noGrp="1"/>
          </p:cNvSpPr>
          <p:nvPr>
            <p:ph type="ftr" idx="11"/>
          </p:nvPr>
        </p:nvSpPr>
        <p:spPr>
          <a:xfrm>
            <a:off x="3042519" y="4767787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92" name="Google Shape;192;p57"/>
          <p:cNvSpPr txBox="1">
            <a:spLocks noGrp="1"/>
          </p:cNvSpPr>
          <p:nvPr>
            <p:ph type="sldNum" idx="12"/>
          </p:nvPr>
        </p:nvSpPr>
        <p:spPr>
          <a:xfrm>
            <a:off x="6224954" y="4767787"/>
            <a:ext cx="24195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57"/>
          <p:cNvSpPr txBox="1">
            <a:spLocks noGrp="1"/>
          </p:cNvSpPr>
          <p:nvPr>
            <p:ph type="body" idx="1"/>
          </p:nvPr>
        </p:nvSpPr>
        <p:spPr>
          <a:xfrm>
            <a:off x="526725" y="1543049"/>
            <a:ext cx="3052500" cy="31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94" name="Google Shape;194;p57"/>
          <p:cNvSpPr txBox="1">
            <a:spLocks noGrp="1"/>
          </p:cNvSpPr>
          <p:nvPr>
            <p:ph type="title"/>
          </p:nvPr>
        </p:nvSpPr>
        <p:spPr>
          <a:xfrm>
            <a:off x="526725" y="131627"/>
            <a:ext cx="30525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58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58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98" name="Google Shape;198;p58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99" name="Google Shape;199;p58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0" name="Google Shape;200;p58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1" name="Google Shape;201;p58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2" name="Google Shape;202;p58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3" name="Google Shape;203;p58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204" name="Google Shape;204;p58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205" name="Google Shape;205;p58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58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7" name="Google Shape;207;p58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8" name="Google Shape;208;p58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60"/>
          <p:cNvSpPr txBox="1">
            <a:spLocks noGrp="1"/>
          </p:cNvSpPr>
          <p:nvPr>
            <p:ph type="ctrTitle"/>
          </p:nvPr>
        </p:nvSpPr>
        <p:spPr>
          <a:xfrm>
            <a:off x="5248656" y="2002536"/>
            <a:ext cx="3264300" cy="179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13" name="Google Shape;213;p60"/>
          <p:cNvSpPr txBox="1">
            <a:spLocks noGrp="1"/>
          </p:cNvSpPr>
          <p:nvPr>
            <p:ph type="subTitle" idx="1"/>
          </p:nvPr>
        </p:nvSpPr>
        <p:spPr>
          <a:xfrm>
            <a:off x="5248656" y="3721608"/>
            <a:ext cx="3264300" cy="8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Barlow Semi Condensed Medium"/>
              <a:buNone/>
              <a:defRPr sz="2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214" name="Google Shape;214;p60"/>
          <p:cNvCxnSpPr/>
          <p:nvPr/>
        </p:nvCxnSpPr>
        <p:spPr>
          <a:xfrm flipH="1">
            <a:off x="5827050" y="451300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5" name="Google Shape;215;p60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Google Shape;216;p60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17" name="Google Shape;217;p60"/>
          <p:cNvGrpSpPr/>
          <p:nvPr/>
        </p:nvGrpSpPr>
        <p:grpSpPr>
          <a:xfrm>
            <a:off x="8064275" y="887850"/>
            <a:ext cx="581800" cy="582350"/>
            <a:chOff x="8064275" y="887850"/>
            <a:chExt cx="581800" cy="582350"/>
          </a:xfrm>
        </p:grpSpPr>
        <p:sp>
          <p:nvSpPr>
            <p:cNvPr id="218" name="Google Shape;218;p6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6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6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6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6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6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" name="Google Shape;224;p60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225" name="Google Shape;225;p6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6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9" name="Google Shape;229;p60"/>
          <p:cNvSpPr/>
          <p:nvPr/>
        </p:nvSpPr>
        <p:spPr>
          <a:xfrm>
            <a:off x="5690580" y="4258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60"/>
          <p:cNvSpPr/>
          <p:nvPr/>
        </p:nvSpPr>
        <p:spPr>
          <a:xfrm>
            <a:off x="5688325" y="4232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60"/>
          <p:cNvSpPr/>
          <p:nvPr/>
        </p:nvSpPr>
        <p:spPr>
          <a:xfrm>
            <a:off x="5727069" y="4623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60"/>
          <p:cNvSpPr/>
          <p:nvPr/>
        </p:nvSpPr>
        <p:spPr>
          <a:xfrm>
            <a:off x="5724827" y="4597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60"/>
          <p:cNvSpPr/>
          <p:nvPr/>
        </p:nvSpPr>
        <p:spPr>
          <a:xfrm>
            <a:off x="5766657" y="5018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60"/>
          <p:cNvSpPr/>
          <p:nvPr/>
        </p:nvSpPr>
        <p:spPr>
          <a:xfrm>
            <a:off x="5764415" y="4996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5" name="Google Shape;235;p60"/>
          <p:cNvGrpSpPr/>
          <p:nvPr/>
        </p:nvGrpSpPr>
        <p:grpSpPr>
          <a:xfrm>
            <a:off x="5443350" y="289275"/>
            <a:ext cx="175013" cy="27000"/>
            <a:chOff x="5662375" y="212375"/>
            <a:chExt cx="175013" cy="27000"/>
          </a:xfrm>
        </p:grpSpPr>
        <p:sp>
          <p:nvSpPr>
            <p:cNvPr id="236" name="Google Shape;236;p6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6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240" name="Google Shape;240;p6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60"/>
          <p:cNvGrpSpPr/>
          <p:nvPr/>
        </p:nvGrpSpPr>
        <p:grpSpPr>
          <a:xfrm>
            <a:off x="8068750" y="1581800"/>
            <a:ext cx="175013" cy="27000"/>
            <a:chOff x="5662375" y="212375"/>
            <a:chExt cx="175013" cy="27000"/>
          </a:xfrm>
        </p:grpSpPr>
        <p:sp>
          <p:nvSpPr>
            <p:cNvPr id="244" name="Google Shape;244;p6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6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8" name="Google Shape;248;p61"/>
          <p:cNvGrpSpPr/>
          <p:nvPr/>
        </p:nvGrpSpPr>
        <p:grpSpPr>
          <a:xfrm>
            <a:off x="2132649" y="713253"/>
            <a:ext cx="4878702" cy="3717004"/>
            <a:chOff x="399425" y="238125"/>
            <a:chExt cx="6810025" cy="5187000"/>
          </a:xfrm>
        </p:grpSpPr>
        <p:sp>
          <p:nvSpPr>
            <p:cNvPr id="249" name="Google Shape;249;p61"/>
            <p:cNvSpPr/>
            <p:nvPr/>
          </p:nvSpPr>
          <p:spPr>
            <a:xfrm>
              <a:off x="399425" y="238325"/>
              <a:ext cx="6810025" cy="5186100"/>
            </a:xfrm>
            <a:custGeom>
              <a:avLst/>
              <a:gdLst/>
              <a:ahLst/>
              <a:cxnLst/>
              <a:rect l="l" t="t" r="r" b="b"/>
              <a:pathLst>
                <a:path w="272401" h="207444" extrusionOk="0">
                  <a:moveTo>
                    <a:pt x="143525" y="0"/>
                  </a:moveTo>
                  <a:cubicBezTo>
                    <a:pt x="130816" y="0"/>
                    <a:pt x="118065" y="708"/>
                    <a:pt x="105367" y="1397"/>
                  </a:cubicBezTo>
                  <a:cubicBezTo>
                    <a:pt x="85699" y="2506"/>
                    <a:pt x="65661" y="3689"/>
                    <a:pt x="47175" y="10640"/>
                  </a:cubicBezTo>
                  <a:cubicBezTo>
                    <a:pt x="28764" y="17590"/>
                    <a:pt x="11832" y="31343"/>
                    <a:pt x="5990" y="50198"/>
                  </a:cubicBezTo>
                  <a:cubicBezTo>
                    <a:pt x="1" y="69867"/>
                    <a:pt x="6877" y="90940"/>
                    <a:pt x="13680" y="110387"/>
                  </a:cubicBezTo>
                  <a:cubicBezTo>
                    <a:pt x="22479" y="135305"/>
                    <a:pt x="31870" y="161332"/>
                    <a:pt x="51390" y="179152"/>
                  </a:cubicBezTo>
                  <a:cubicBezTo>
                    <a:pt x="67098" y="193557"/>
                    <a:pt x="97572" y="207444"/>
                    <a:pt x="121591" y="207444"/>
                  </a:cubicBezTo>
                  <a:cubicBezTo>
                    <a:pt x="124820" y="207444"/>
                    <a:pt x="127933" y="207193"/>
                    <a:pt x="130877" y="206658"/>
                  </a:cubicBezTo>
                  <a:cubicBezTo>
                    <a:pt x="145739" y="204070"/>
                    <a:pt x="159714" y="191205"/>
                    <a:pt x="171840" y="182923"/>
                  </a:cubicBezTo>
                  <a:cubicBezTo>
                    <a:pt x="188625" y="171314"/>
                    <a:pt x="205484" y="159705"/>
                    <a:pt x="222268" y="148097"/>
                  </a:cubicBezTo>
                  <a:cubicBezTo>
                    <a:pt x="236909" y="138041"/>
                    <a:pt x="252067" y="127319"/>
                    <a:pt x="260348" y="111644"/>
                  </a:cubicBezTo>
                  <a:cubicBezTo>
                    <a:pt x="272400" y="88722"/>
                    <a:pt x="266411" y="59071"/>
                    <a:pt x="249996" y="39033"/>
                  </a:cubicBezTo>
                  <a:cubicBezTo>
                    <a:pt x="233507" y="18995"/>
                    <a:pt x="208367" y="7756"/>
                    <a:pt x="182858" y="3098"/>
                  </a:cubicBezTo>
                  <a:cubicBezTo>
                    <a:pt x="169864" y="762"/>
                    <a:pt x="156717" y="0"/>
                    <a:pt x="1435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61"/>
            <p:cNvSpPr/>
            <p:nvPr/>
          </p:nvSpPr>
          <p:spPr>
            <a:xfrm>
              <a:off x="491875" y="238125"/>
              <a:ext cx="6575225" cy="5187000"/>
            </a:xfrm>
            <a:custGeom>
              <a:avLst/>
              <a:gdLst/>
              <a:ahLst/>
              <a:cxnLst/>
              <a:rect l="l" t="t" r="r" b="b"/>
              <a:pathLst>
                <a:path w="263009" h="207480" extrusionOk="0">
                  <a:moveTo>
                    <a:pt x="139601" y="0"/>
                  </a:moveTo>
                  <a:cubicBezTo>
                    <a:pt x="126957" y="0"/>
                    <a:pt x="114313" y="739"/>
                    <a:pt x="101669" y="1405"/>
                  </a:cubicBezTo>
                  <a:cubicBezTo>
                    <a:pt x="82001" y="2514"/>
                    <a:pt x="61963" y="3697"/>
                    <a:pt x="43477" y="10648"/>
                  </a:cubicBezTo>
                  <a:cubicBezTo>
                    <a:pt x="25066" y="17598"/>
                    <a:pt x="8134" y="31351"/>
                    <a:pt x="2292" y="50206"/>
                  </a:cubicBezTo>
                  <a:cubicBezTo>
                    <a:pt x="665" y="55530"/>
                    <a:pt x="0" y="60928"/>
                    <a:pt x="0" y="66399"/>
                  </a:cubicBezTo>
                  <a:cubicBezTo>
                    <a:pt x="0" y="81114"/>
                    <a:pt x="5028" y="96198"/>
                    <a:pt x="9982" y="110395"/>
                  </a:cubicBezTo>
                  <a:cubicBezTo>
                    <a:pt x="18781" y="135313"/>
                    <a:pt x="28172" y="161340"/>
                    <a:pt x="47692" y="179160"/>
                  </a:cubicBezTo>
                  <a:cubicBezTo>
                    <a:pt x="63442" y="193579"/>
                    <a:pt x="93979" y="207480"/>
                    <a:pt x="118010" y="207480"/>
                  </a:cubicBezTo>
                  <a:cubicBezTo>
                    <a:pt x="121190" y="207480"/>
                    <a:pt x="124221" y="207258"/>
                    <a:pt x="127179" y="206666"/>
                  </a:cubicBezTo>
                  <a:cubicBezTo>
                    <a:pt x="142041" y="204078"/>
                    <a:pt x="156016" y="191213"/>
                    <a:pt x="168142" y="182931"/>
                  </a:cubicBezTo>
                  <a:cubicBezTo>
                    <a:pt x="184927" y="171322"/>
                    <a:pt x="201786" y="159713"/>
                    <a:pt x="218570" y="148105"/>
                  </a:cubicBezTo>
                  <a:cubicBezTo>
                    <a:pt x="233211" y="138049"/>
                    <a:pt x="248369" y="127327"/>
                    <a:pt x="256650" y="111652"/>
                  </a:cubicBezTo>
                  <a:cubicBezTo>
                    <a:pt x="261013" y="103370"/>
                    <a:pt x="263009" y="94127"/>
                    <a:pt x="263009" y="84885"/>
                  </a:cubicBezTo>
                  <a:cubicBezTo>
                    <a:pt x="263009" y="68544"/>
                    <a:pt x="256798" y="51833"/>
                    <a:pt x="246298" y="39041"/>
                  </a:cubicBezTo>
                  <a:cubicBezTo>
                    <a:pt x="229809" y="19003"/>
                    <a:pt x="204669" y="7764"/>
                    <a:pt x="179160" y="3106"/>
                  </a:cubicBezTo>
                  <a:cubicBezTo>
                    <a:pt x="166146" y="813"/>
                    <a:pt x="152910" y="0"/>
                    <a:pt x="1396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61"/>
          <p:cNvSpPr txBox="1">
            <a:spLocks noGrp="1"/>
          </p:cNvSpPr>
          <p:nvPr>
            <p:ph type="title"/>
          </p:nvPr>
        </p:nvSpPr>
        <p:spPr>
          <a:xfrm>
            <a:off x="2971800" y="2231136"/>
            <a:ext cx="3200400" cy="8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2" name="Google Shape;252;p61"/>
          <p:cNvSpPr txBox="1">
            <a:spLocks noGrp="1"/>
          </p:cNvSpPr>
          <p:nvPr>
            <p:ph type="title" idx="2" hasCustomPrompt="1"/>
          </p:nvPr>
        </p:nvSpPr>
        <p:spPr>
          <a:xfrm>
            <a:off x="2971800" y="1161288"/>
            <a:ext cx="2967600" cy="106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253" name="Google Shape;253;p61"/>
          <p:cNvSpPr txBox="1">
            <a:spLocks noGrp="1"/>
          </p:cNvSpPr>
          <p:nvPr>
            <p:ph type="subTitle" idx="1"/>
          </p:nvPr>
        </p:nvSpPr>
        <p:spPr>
          <a:xfrm>
            <a:off x="2973225" y="2999232"/>
            <a:ext cx="3200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254" name="Google Shape;254;p61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255" name="Google Shape;255;p61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56" name="Google Shape;256;p61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257" name="Google Shape;257;p6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6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6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6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6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6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61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264" name="Google Shape;264;p6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6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6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6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8" name="Google Shape;268;p61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269" name="Google Shape;269;p6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6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6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6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273" name="Google Shape;273;p61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274" name="Google Shape;274;p61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275" name="Google Shape;275;p61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61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61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61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61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61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1" name="Google Shape;281;p61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282" name="Google Shape;282;p61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61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61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61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6" name="Google Shape;286;p61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287" name="Google Shape;287;p61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61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61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61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" name="Google Shape;291;p61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292" name="Google Shape;292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5" name="Google Shape;295;p61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296" name="Google Shape;296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9" name="Google Shape;299;p61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300" name="Google Shape;300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3" name="Google Shape;303;p61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304" name="Google Shape;304;p61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61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61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07" name="Google Shape;307;p61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8" name="Google Shape;308;p61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09" name="Google Shape;309;p61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1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1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1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62"/>
          <p:cNvSpPr txBox="1">
            <a:spLocks noGrp="1"/>
          </p:cNvSpPr>
          <p:nvPr>
            <p:ph type="subTitle" idx="1"/>
          </p:nvPr>
        </p:nvSpPr>
        <p:spPr>
          <a:xfrm>
            <a:off x="2167128" y="3054096"/>
            <a:ext cx="4809600" cy="11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315" name="Google Shape;315;p62"/>
          <p:cNvGrpSpPr/>
          <p:nvPr/>
        </p:nvGrpSpPr>
        <p:grpSpPr>
          <a:xfrm>
            <a:off x="4484494" y="4433000"/>
            <a:ext cx="175013" cy="27000"/>
            <a:chOff x="5662375" y="212375"/>
            <a:chExt cx="175013" cy="27000"/>
          </a:xfrm>
        </p:grpSpPr>
        <p:sp>
          <p:nvSpPr>
            <p:cNvPr id="316" name="Google Shape;316;p6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6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9" name="Google Shape;319;p62"/>
          <p:cNvSpPr txBox="1">
            <a:spLocks noGrp="1"/>
          </p:cNvSpPr>
          <p:nvPr>
            <p:ph type="title"/>
          </p:nvPr>
        </p:nvSpPr>
        <p:spPr>
          <a:xfrm>
            <a:off x="2167128" y="2478024"/>
            <a:ext cx="4809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20" name="Google Shape;320;p62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321" name="Google Shape;321;p62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22" name="Google Shape;322;p62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323" name="Google Shape;323;p6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6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6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6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6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6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9" name="Google Shape;329;p62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330" name="Google Shape;330;p6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6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6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6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4" name="Google Shape;334;p62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335" name="Google Shape;335;p6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6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6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6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39" name="Google Shape;339;p62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40" name="Google Shape;340;p62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341" name="Google Shape;341;p6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6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6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6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6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6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347;p62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348" name="Google Shape;348;p6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6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6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" name="Google Shape;351;p6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2" name="Google Shape;352;p62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353" name="Google Shape;353;p62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" name="Google Shape;354;p62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" name="Google Shape;355;p62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" name="Google Shape;356;p62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57" name="Google Shape;357;p62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358" name="Google Shape;358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" name="Google Shape;359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" name="Google Shape;360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1" name="Google Shape;361;p62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362" name="Google Shape;362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5" name="Google Shape;365;p62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366" name="Google Shape;366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" name="Google Shape;367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" name="Google Shape;368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9" name="Google Shape;369;p62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370" name="Google Shape;370;p62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" name="Google Shape;371;p62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" name="Google Shape;372;p62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73" name="Google Shape;373;p62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74" name="Google Shape;374;p62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75" name="Google Shape;375;p62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62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62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62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1_Title Page">
  <p:cSld name="11_Title Pag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>
            <a:spLocks noGrp="1"/>
          </p:cNvSpPr>
          <p:nvPr>
            <p:ph type="pic" idx="2"/>
          </p:nvPr>
        </p:nvSpPr>
        <p:spPr>
          <a:xfrm>
            <a:off x="2806682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p7"/>
          <p:cNvSpPr>
            <a:spLocks noGrp="1"/>
          </p:cNvSpPr>
          <p:nvPr>
            <p:ph type="pic" idx="3"/>
          </p:nvPr>
        </p:nvSpPr>
        <p:spPr>
          <a:xfrm>
            <a:off x="4968595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3" name="Google Shape;23;p7"/>
          <p:cNvSpPr>
            <a:spLocks noGrp="1"/>
          </p:cNvSpPr>
          <p:nvPr>
            <p:ph type="pic" idx="4"/>
          </p:nvPr>
        </p:nvSpPr>
        <p:spPr>
          <a:xfrm>
            <a:off x="7130508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4" name="Google Shape;24;p7"/>
          <p:cNvSpPr>
            <a:spLocks noGrp="1"/>
          </p:cNvSpPr>
          <p:nvPr>
            <p:ph type="pic" idx="5"/>
          </p:nvPr>
        </p:nvSpPr>
        <p:spPr>
          <a:xfrm>
            <a:off x="644770" y="1660808"/>
            <a:ext cx="1365900" cy="13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3"/>
          <p:cNvSpPr txBox="1">
            <a:spLocks noGrp="1"/>
          </p:cNvSpPr>
          <p:nvPr>
            <p:ph type="title"/>
          </p:nvPr>
        </p:nvSpPr>
        <p:spPr>
          <a:xfrm>
            <a:off x="1807671" y="338325"/>
            <a:ext cx="55287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63"/>
          <p:cNvSpPr txBox="1">
            <a:spLocks noGrp="1"/>
          </p:cNvSpPr>
          <p:nvPr>
            <p:ph type="subTitle" idx="1"/>
          </p:nvPr>
        </p:nvSpPr>
        <p:spPr>
          <a:xfrm>
            <a:off x="4956048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82" name="Google Shape;382;p63"/>
          <p:cNvSpPr txBox="1">
            <a:spLocks noGrp="1"/>
          </p:cNvSpPr>
          <p:nvPr>
            <p:ph type="subTitle" idx="2"/>
          </p:nvPr>
        </p:nvSpPr>
        <p:spPr>
          <a:xfrm>
            <a:off x="2093976" y="2532888"/>
            <a:ext cx="20847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383" name="Google Shape;383;p63"/>
          <p:cNvSpPr txBox="1">
            <a:spLocks noGrp="1"/>
          </p:cNvSpPr>
          <p:nvPr>
            <p:ph type="subTitle" idx="3"/>
          </p:nvPr>
        </p:nvSpPr>
        <p:spPr>
          <a:xfrm>
            <a:off x="4956048" y="2221992"/>
            <a:ext cx="2084700" cy="28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4" name="Google Shape;384;p63"/>
          <p:cNvSpPr txBox="1">
            <a:spLocks noGrp="1"/>
          </p:cNvSpPr>
          <p:nvPr>
            <p:ph type="subTitle" idx="4"/>
          </p:nvPr>
        </p:nvSpPr>
        <p:spPr>
          <a:xfrm>
            <a:off x="2093976" y="2203704"/>
            <a:ext cx="20847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5" name="Google Shape;385;p63"/>
          <p:cNvSpPr txBox="1">
            <a:spLocks noGrp="1"/>
          </p:cNvSpPr>
          <p:nvPr>
            <p:ph type="title" idx="5" hasCustomPrompt="1"/>
          </p:nvPr>
        </p:nvSpPr>
        <p:spPr>
          <a:xfrm>
            <a:off x="2779776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86" name="Google Shape;386;p63"/>
          <p:cNvSpPr txBox="1">
            <a:spLocks noGrp="1"/>
          </p:cNvSpPr>
          <p:nvPr>
            <p:ph type="title" idx="6" hasCustomPrompt="1"/>
          </p:nvPr>
        </p:nvSpPr>
        <p:spPr>
          <a:xfrm>
            <a:off x="5641848" y="1627632"/>
            <a:ext cx="7224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grpSp>
        <p:nvGrpSpPr>
          <p:cNvPr id="387" name="Google Shape;387;p63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388" name="Google Shape;388;p63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389" name="Google Shape;389;p63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390" name="Google Shape;390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" name="Google Shape;391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" name="Google Shape;395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" name="Google Shape;396;p63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397" name="Google Shape;397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" name="Google Shape;398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" name="Google Shape;399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01" name="Google Shape;401;p63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402" name="Google Shape;402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06" name="Google Shape;406;p63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07" name="Google Shape;407;p63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408" name="Google Shape;408;p63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" name="Google Shape;409;p63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" name="Google Shape;410;p63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" name="Google Shape;411;p63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" name="Google Shape;412;p63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" name="Google Shape;413;p63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4" name="Google Shape;414;p63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415" name="Google Shape;415;p63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" name="Google Shape;416;p63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" name="Google Shape;417;p63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" name="Google Shape;418;p63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" name="Google Shape;419;p63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420" name="Google Shape;420;p63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" name="Google Shape;421;p63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" name="Google Shape;422;p63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" name="Google Shape;423;p63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4" name="Google Shape;424;p63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425" name="Google Shape;425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7" name="Google Shape;427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28" name="Google Shape;428;p63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429" name="Google Shape;429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0" name="Google Shape;430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1" name="Google Shape;431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2" name="Google Shape;432;p63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433" name="Google Shape;433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4" name="Google Shape;434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5" name="Google Shape;435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36" name="Google Shape;436;p63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437" name="Google Shape;437;p63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8" name="Google Shape;438;p63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9" name="Google Shape;439;p63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40" name="Google Shape;440;p63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1" name="Google Shape;441;p63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42" name="Google Shape;442;p63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63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63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63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64"/>
          <p:cNvSpPr txBox="1">
            <a:spLocks noGrp="1"/>
          </p:cNvSpPr>
          <p:nvPr>
            <p:ph type="title"/>
          </p:nvPr>
        </p:nvSpPr>
        <p:spPr>
          <a:xfrm>
            <a:off x="1823475" y="338328"/>
            <a:ext cx="5496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48" name="Google Shape;448;p64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449" name="Google Shape;449;p64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50" name="Google Shape;450;p64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451" name="Google Shape;451;p6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" name="Google Shape;452;p6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" name="Google Shape;453;p6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" name="Google Shape;454;p6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" name="Google Shape;455;p6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" name="Google Shape;456;p6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7" name="Google Shape;457;p64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458" name="Google Shape;458;p6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" name="Google Shape;459;p6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" name="Google Shape;460;p6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6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2" name="Google Shape;462;p64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463" name="Google Shape;463;p6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6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" name="Google Shape;465;p6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" name="Google Shape;466;p6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467" name="Google Shape;467;p64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468" name="Google Shape;468;p64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469" name="Google Shape;469;p64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64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1" name="Google Shape;471;p64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2" name="Google Shape;472;p64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3" name="Google Shape;473;p64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4" name="Google Shape;474;p64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75" name="Google Shape;475;p64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476" name="Google Shape;476;p64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64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8" name="Google Shape;478;p64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64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0" name="Google Shape;480;p64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481" name="Google Shape;481;p64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2" name="Google Shape;482;p64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3" name="Google Shape;483;p64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4" name="Google Shape;484;p64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5" name="Google Shape;485;p64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486" name="Google Shape;486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89" name="Google Shape;489;p64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490" name="Google Shape;490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1" name="Google Shape;491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2" name="Google Shape;492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3" name="Google Shape;493;p64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494" name="Google Shape;494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5" name="Google Shape;495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6" name="Google Shape;496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97" name="Google Shape;497;p64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498" name="Google Shape;498;p64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9" name="Google Shape;499;p64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0" name="Google Shape;500;p64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501" name="Google Shape;501;p64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02" name="Google Shape;502;p64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503" name="Google Shape;503;p64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64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64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64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65"/>
          <p:cNvSpPr txBox="1">
            <a:spLocks noGrp="1"/>
          </p:cNvSpPr>
          <p:nvPr>
            <p:ph type="subTitle" idx="1"/>
          </p:nvPr>
        </p:nvSpPr>
        <p:spPr>
          <a:xfrm>
            <a:off x="804672" y="1984248"/>
            <a:ext cx="32919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9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509" name="Google Shape;509;p65"/>
          <p:cNvSpPr txBox="1">
            <a:spLocks noGrp="1"/>
          </p:cNvSpPr>
          <p:nvPr>
            <p:ph type="title"/>
          </p:nvPr>
        </p:nvSpPr>
        <p:spPr>
          <a:xfrm>
            <a:off x="804672" y="3319272"/>
            <a:ext cx="32919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Barlow Semi Condensed Medium"/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cxnSp>
        <p:nvCxnSpPr>
          <p:cNvPr id="510" name="Google Shape;510;p65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1" name="Google Shape;511;p65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2" name="Google Shape;512;p65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3" name="Google Shape;513;p65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514" name="Google Shape;514;p6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6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6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6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6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6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" name="Google Shape;520;p65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521" name="Google Shape;521;p6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6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6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6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5" name="Google Shape;525;p65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65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65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65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65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65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" name="Google Shape;531;p65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532" name="Google Shape;532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" name="Google Shape;535;p65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536" name="Google Shape;536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" name="Google Shape;539;p65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540" name="Google Shape;540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43" name="Google Shape;543;p65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44" name="Google Shape;544;p65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45" name="Google Shape;545;p65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546" name="Google Shape;546;p6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6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6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6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6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6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65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553" name="Google Shape;553;p6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6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6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6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65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558" name="Google Shape;558;p6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6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6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6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" name="Google Shape;562;p65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563" name="Google Shape;563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" name="Google Shape;566;p65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567" name="Google Shape;567;p6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6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6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1" name="Google Shape;571;p66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572" name="Google Shape;572;p66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66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4" name="Google Shape;574;p66"/>
          <p:cNvSpPr txBox="1">
            <a:spLocks noGrp="1"/>
          </p:cNvSpPr>
          <p:nvPr>
            <p:ph type="title"/>
          </p:nvPr>
        </p:nvSpPr>
        <p:spPr>
          <a:xfrm>
            <a:off x="2624328" y="1620753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75" name="Google Shape;575;p66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576" name="Google Shape;576;p66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7" name="Google Shape;577;p66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66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66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580" name="Google Shape;580;p66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581" name="Google Shape;581;p6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6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6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6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6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6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7" name="Google Shape;587;p66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588" name="Google Shape;588;p6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6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6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6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2" name="Google Shape;592;p66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593" name="Google Shape;593;p6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6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6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6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7" name="Google Shape;597;p66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598" name="Google Shape;598;p66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66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66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66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66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66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04" name="Google Shape;604;p66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605" name="Google Shape;605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6" name="Google Shape;606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7" name="Google Shape;607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08" name="Google Shape;608;p66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9" name="Google Shape;609;p66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0" name="Google Shape;610;p66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611" name="Google Shape;611;p66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612" name="Google Shape;612;p6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3" name="Google Shape;613;p6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4" name="Google Shape;614;p6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5" name="Google Shape;615;p6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6" name="Google Shape;616;p6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7" name="Google Shape;617;p6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18" name="Google Shape;618;p66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619" name="Google Shape;619;p6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0" name="Google Shape;620;p6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1" name="Google Shape;621;p6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6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23" name="Google Shape;623;p66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624" name="Google Shape;624;p66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5" name="Google Shape;625;p66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6" name="Google Shape;626;p66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7" name="Google Shape;627;p66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8" name="Google Shape;628;p66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66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66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66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66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66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34" name="Google Shape;634;p66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635" name="Google Shape;635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38" name="Google Shape;638;p66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639" name="Google Shape;639;p66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0" name="Google Shape;640;p66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1" name="Google Shape;641;p66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67"/>
          <p:cNvSpPr txBox="1">
            <a:spLocks noGrp="1"/>
          </p:cNvSpPr>
          <p:nvPr>
            <p:ph type="title"/>
          </p:nvPr>
        </p:nvSpPr>
        <p:spPr>
          <a:xfrm>
            <a:off x="896112" y="2039112"/>
            <a:ext cx="3566100" cy="136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44" name="Google Shape;644;p67"/>
          <p:cNvSpPr txBox="1">
            <a:spLocks noGrp="1"/>
          </p:cNvSpPr>
          <p:nvPr>
            <p:ph type="body" idx="1"/>
          </p:nvPr>
        </p:nvSpPr>
        <p:spPr>
          <a:xfrm>
            <a:off x="4899150" y="821850"/>
            <a:ext cx="3096000" cy="34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●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○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Barlow Semi Condensed"/>
              <a:buChar char="■"/>
              <a:defRPr>
                <a:solidFill>
                  <a:schemeClr val="accent5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645" name="Google Shape;645;p67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6" name="Google Shape;646;p67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7" name="Google Shape;647;p67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48" name="Google Shape;648;p67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649" name="Google Shape;649;p6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6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6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6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6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6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" name="Google Shape;655;p67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656" name="Google Shape;656;p6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6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6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6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" name="Google Shape;660;p67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67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67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67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67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67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6" name="Google Shape;666;p67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667" name="Google Shape;667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" name="Google Shape;670;p67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671" name="Google Shape;671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" name="Google Shape;674;p67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675" name="Google Shape;675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8" name="Google Shape;678;p67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67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80" name="Google Shape;680;p67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681" name="Google Shape;681;p6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6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6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6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6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" name="Google Shape;687;p67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688" name="Google Shape;688;p6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6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6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6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" name="Google Shape;692;p67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693" name="Google Shape;693;p6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6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6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6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67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698" name="Google Shape;698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67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702" name="Google Shape;702;p6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6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6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p68"/>
          <p:cNvSpPr txBox="1">
            <a:spLocks noGrp="1"/>
          </p:cNvSpPr>
          <p:nvPr>
            <p:ph type="body" idx="1"/>
          </p:nvPr>
        </p:nvSpPr>
        <p:spPr>
          <a:xfrm>
            <a:off x="1122050" y="1947672"/>
            <a:ext cx="2788800" cy="13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Barlow Semi Condensed"/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</a:lstStyle>
          <a:p>
            <a:endParaRPr/>
          </a:p>
        </p:txBody>
      </p:sp>
      <p:sp>
        <p:nvSpPr>
          <p:cNvPr id="707" name="Google Shape;707;p68"/>
          <p:cNvSpPr txBox="1">
            <a:spLocks noGrp="1"/>
          </p:cNvSpPr>
          <p:nvPr>
            <p:ph type="title"/>
          </p:nvPr>
        </p:nvSpPr>
        <p:spPr>
          <a:xfrm>
            <a:off x="2100600" y="347472"/>
            <a:ext cx="4947000" cy="58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708" name="Google Shape;708;p68"/>
          <p:cNvCxnSpPr/>
          <p:nvPr/>
        </p:nvCxnSpPr>
        <p:spPr>
          <a:xfrm>
            <a:off x="590450" y="4340600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9" name="Google Shape;709;p68"/>
          <p:cNvCxnSpPr/>
          <p:nvPr/>
        </p:nvCxnSpPr>
        <p:spPr>
          <a:xfrm rot="10800000" flipH="1">
            <a:off x="7975" y="4332600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10" name="Google Shape;710;p68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711" name="Google Shape;711;p6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6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6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6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" name="Google Shape;715;p68"/>
          <p:cNvGrpSpPr/>
          <p:nvPr/>
        </p:nvGrpSpPr>
        <p:grpSpPr>
          <a:xfrm>
            <a:off x="1646714" y="4616575"/>
            <a:ext cx="293111" cy="293388"/>
            <a:chOff x="3164039" y="430875"/>
            <a:chExt cx="293111" cy="293388"/>
          </a:xfrm>
        </p:grpSpPr>
        <p:sp>
          <p:nvSpPr>
            <p:cNvPr id="716" name="Google Shape;716;p6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6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6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6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6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6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22" name="Google Shape;722;p68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3" name="Google Shape;723;p68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24" name="Google Shape;724;p68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725" name="Google Shape;725;p6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6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6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6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6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6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" name="Google Shape;731;p68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732" name="Google Shape;732;p6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6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6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6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68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737" name="Google Shape;737;p6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6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6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6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" name="Google Shape;741;p68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742" name="Google Shape;742;p6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6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6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" name="Google Shape;745;p68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746" name="Google Shape;746;p6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6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6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0" name="Google Shape;750;p69"/>
          <p:cNvGrpSpPr/>
          <p:nvPr/>
        </p:nvGrpSpPr>
        <p:grpSpPr>
          <a:xfrm rot="10800000">
            <a:off x="1954823" y="1124844"/>
            <a:ext cx="5234354" cy="3069144"/>
            <a:chOff x="1098425" y="237675"/>
            <a:chExt cx="5358675" cy="5174750"/>
          </a:xfrm>
        </p:grpSpPr>
        <p:sp>
          <p:nvSpPr>
            <p:cNvPr id="751" name="Google Shape;751;p69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69"/>
            <p:cNvSpPr/>
            <p:nvPr/>
          </p:nvSpPr>
          <p:spPr>
            <a:xfrm>
              <a:off x="1098425" y="237675"/>
              <a:ext cx="5358675" cy="5173850"/>
            </a:xfrm>
            <a:custGeom>
              <a:avLst/>
              <a:gdLst/>
              <a:ahLst/>
              <a:cxnLst/>
              <a:rect l="l" t="t" r="r" b="b"/>
              <a:pathLst>
                <a:path w="214347" h="206954" extrusionOk="0">
                  <a:moveTo>
                    <a:pt x="115079" y="1"/>
                  </a:moveTo>
                  <a:cubicBezTo>
                    <a:pt x="106819" y="1"/>
                    <a:pt x="98029" y="1749"/>
                    <a:pt x="88677" y="5654"/>
                  </a:cubicBezTo>
                  <a:cubicBezTo>
                    <a:pt x="67392" y="14588"/>
                    <a:pt x="50544" y="31735"/>
                    <a:pt x="37474" y="50742"/>
                  </a:cubicBezTo>
                  <a:cubicBezTo>
                    <a:pt x="17088" y="80241"/>
                    <a:pt x="4497" y="115076"/>
                    <a:pt x="1260" y="150810"/>
                  </a:cubicBezTo>
                  <a:cubicBezTo>
                    <a:pt x="1" y="164900"/>
                    <a:pt x="1140" y="181268"/>
                    <a:pt x="12472" y="189722"/>
                  </a:cubicBezTo>
                  <a:cubicBezTo>
                    <a:pt x="19127" y="194639"/>
                    <a:pt x="27881" y="195658"/>
                    <a:pt x="36155" y="196437"/>
                  </a:cubicBezTo>
                  <a:cubicBezTo>
                    <a:pt x="68471" y="199615"/>
                    <a:pt x="100788" y="202793"/>
                    <a:pt x="133105" y="205911"/>
                  </a:cubicBezTo>
                  <a:cubicBezTo>
                    <a:pt x="138433" y="206449"/>
                    <a:pt x="143882" y="206954"/>
                    <a:pt x="149263" y="206954"/>
                  </a:cubicBezTo>
                  <a:cubicBezTo>
                    <a:pt x="156478" y="206954"/>
                    <a:pt x="163573" y="206046"/>
                    <a:pt x="170098" y="203093"/>
                  </a:cubicBezTo>
                  <a:cubicBezTo>
                    <a:pt x="185747" y="196018"/>
                    <a:pt x="194081" y="179110"/>
                    <a:pt x="201216" y="163461"/>
                  </a:cubicBezTo>
                  <a:cubicBezTo>
                    <a:pt x="207451" y="149731"/>
                    <a:pt x="213867" y="135461"/>
                    <a:pt x="214106" y="120352"/>
                  </a:cubicBezTo>
                  <a:cubicBezTo>
                    <a:pt x="214346" y="105542"/>
                    <a:pt x="208710" y="91273"/>
                    <a:pt x="201875" y="78082"/>
                  </a:cubicBezTo>
                  <a:cubicBezTo>
                    <a:pt x="183394" y="42166"/>
                    <a:pt x="155643" y="1"/>
                    <a:pt x="1150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69"/>
            <p:cNvSpPr/>
            <p:nvPr/>
          </p:nvSpPr>
          <p:spPr>
            <a:xfrm>
              <a:off x="1119425" y="238125"/>
              <a:ext cx="5331675" cy="5174300"/>
            </a:xfrm>
            <a:custGeom>
              <a:avLst/>
              <a:gdLst/>
              <a:ahLst/>
              <a:cxnLst/>
              <a:rect l="l" t="t" r="r" b="b"/>
              <a:pathLst>
                <a:path w="213267" h="206972" extrusionOk="0">
                  <a:moveTo>
                    <a:pt x="114278" y="0"/>
                  </a:moveTo>
                  <a:cubicBezTo>
                    <a:pt x="106004" y="0"/>
                    <a:pt x="97190" y="1739"/>
                    <a:pt x="87837" y="5636"/>
                  </a:cubicBezTo>
                  <a:cubicBezTo>
                    <a:pt x="66552" y="14570"/>
                    <a:pt x="49704" y="31717"/>
                    <a:pt x="36634" y="50724"/>
                  </a:cubicBezTo>
                  <a:cubicBezTo>
                    <a:pt x="16248" y="80223"/>
                    <a:pt x="3657" y="115058"/>
                    <a:pt x="420" y="150792"/>
                  </a:cubicBezTo>
                  <a:cubicBezTo>
                    <a:pt x="180" y="153610"/>
                    <a:pt x="0" y="156488"/>
                    <a:pt x="0" y="159366"/>
                  </a:cubicBezTo>
                  <a:cubicBezTo>
                    <a:pt x="0" y="171058"/>
                    <a:pt x="2578" y="182929"/>
                    <a:pt x="11632" y="189704"/>
                  </a:cubicBezTo>
                  <a:cubicBezTo>
                    <a:pt x="18287" y="194621"/>
                    <a:pt x="27041" y="195640"/>
                    <a:pt x="35315" y="196419"/>
                  </a:cubicBezTo>
                  <a:cubicBezTo>
                    <a:pt x="67631" y="199597"/>
                    <a:pt x="99948" y="202775"/>
                    <a:pt x="132265" y="205893"/>
                  </a:cubicBezTo>
                  <a:cubicBezTo>
                    <a:pt x="137601" y="206432"/>
                    <a:pt x="143057" y="206972"/>
                    <a:pt x="148393" y="206972"/>
                  </a:cubicBezTo>
                  <a:cubicBezTo>
                    <a:pt x="155648" y="206972"/>
                    <a:pt x="162723" y="206013"/>
                    <a:pt x="169258" y="203075"/>
                  </a:cubicBezTo>
                  <a:cubicBezTo>
                    <a:pt x="184907" y="196000"/>
                    <a:pt x="193241" y="179092"/>
                    <a:pt x="200376" y="163443"/>
                  </a:cubicBezTo>
                  <a:cubicBezTo>
                    <a:pt x="206611" y="149713"/>
                    <a:pt x="213027" y="135443"/>
                    <a:pt x="213266" y="120334"/>
                  </a:cubicBezTo>
                  <a:cubicBezTo>
                    <a:pt x="213266" y="120034"/>
                    <a:pt x="213266" y="119734"/>
                    <a:pt x="213266" y="119375"/>
                  </a:cubicBezTo>
                  <a:cubicBezTo>
                    <a:pt x="213266" y="104925"/>
                    <a:pt x="207690" y="90955"/>
                    <a:pt x="201035" y="78064"/>
                  </a:cubicBezTo>
                  <a:cubicBezTo>
                    <a:pt x="182569" y="42150"/>
                    <a:pt x="154809" y="0"/>
                    <a:pt x="11427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4" name="Google Shape;754;p69"/>
          <p:cNvSpPr txBox="1">
            <a:spLocks noGrp="1"/>
          </p:cNvSpPr>
          <p:nvPr>
            <p:ph type="subTitle" idx="1"/>
          </p:nvPr>
        </p:nvSpPr>
        <p:spPr>
          <a:xfrm>
            <a:off x="3227832" y="2816352"/>
            <a:ext cx="26793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755" name="Google Shape;755;p69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6" name="Google Shape;756;p69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7" name="Google Shape;757;p69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8" name="Google Shape;758;p69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9" name="Google Shape;759;p69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760" name="Google Shape;760;p6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6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6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6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6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6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69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767" name="Google Shape;767;p6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6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6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6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69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772" name="Google Shape;772;p6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6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6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6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69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777" name="Google Shape;777;p69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69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69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69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69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69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69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784" name="Google Shape;784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87" name="Google Shape;787;p69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8" name="Google Shape;788;p69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89" name="Google Shape;789;p69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0" name="Google Shape;790;p69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791" name="Google Shape;791;p69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69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69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69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69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69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69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798" name="Google Shape;798;p69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69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69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69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" name="Google Shape;802;p69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803" name="Google Shape;803;p69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69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69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69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" name="Google Shape;807;p69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69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69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69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69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69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3" name="Google Shape;813;p69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814" name="Google Shape;814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" name="Google Shape;817;p69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818" name="Google Shape;818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69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822" name="Google Shape;822;p69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69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69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" name="Google Shape;825;p69"/>
          <p:cNvSpPr txBox="1">
            <a:spLocks noGrp="1"/>
          </p:cNvSpPr>
          <p:nvPr>
            <p:ph type="title" hasCustomPrompt="1"/>
          </p:nvPr>
        </p:nvSpPr>
        <p:spPr>
          <a:xfrm>
            <a:off x="2624328" y="2057400"/>
            <a:ext cx="3904500" cy="78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p71"/>
          <p:cNvSpPr txBox="1">
            <a:spLocks noGrp="1"/>
          </p:cNvSpPr>
          <p:nvPr>
            <p:ph type="title"/>
          </p:nvPr>
        </p:nvSpPr>
        <p:spPr>
          <a:xfrm>
            <a:off x="5907024" y="356616"/>
            <a:ext cx="2615100" cy="5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29" name="Google Shape;829;p71"/>
          <p:cNvSpPr txBox="1">
            <a:spLocks noGrp="1"/>
          </p:cNvSpPr>
          <p:nvPr>
            <p:ph type="subTitle" idx="1"/>
          </p:nvPr>
        </p:nvSpPr>
        <p:spPr>
          <a:xfrm>
            <a:off x="1664208" y="429768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0" name="Google Shape;830;p71"/>
          <p:cNvSpPr txBox="1">
            <a:spLocks noGrp="1"/>
          </p:cNvSpPr>
          <p:nvPr>
            <p:ph type="subTitle" idx="2"/>
          </p:nvPr>
        </p:nvSpPr>
        <p:spPr>
          <a:xfrm>
            <a:off x="1664208" y="713232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1" name="Google Shape;831;p71"/>
          <p:cNvSpPr txBox="1">
            <a:spLocks noGrp="1"/>
          </p:cNvSpPr>
          <p:nvPr>
            <p:ph type="subTitle" idx="3"/>
          </p:nvPr>
        </p:nvSpPr>
        <p:spPr>
          <a:xfrm>
            <a:off x="1664208" y="1508760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2" name="Google Shape;832;p71"/>
          <p:cNvSpPr txBox="1">
            <a:spLocks noGrp="1"/>
          </p:cNvSpPr>
          <p:nvPr>
            <p:ph type="subTitle" idx="4"/>
          </p:nvPr>
        </p:nvSpPr>
        <p:spPr>
          <a:xfrm>
            <a:off x="1664208" y="1792224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3" name="Google Shape;833;p71"/>
          <p:cNvSpPr txBox="1">
            <a:spLocks noGrp="1"/>
          </p:cNvSpPr>
          <p:nvPr>
            <p:ph type="subTitle" idx="5"/>
          </p:nvPr>
        </p:nvSpPr>
        <p:spPr>
          <a:xfrm>
            <a:off x="1664208" y="2587752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4" name="Google Shape;834;p71"/>
          <p:cNvSpPr txBox="1">
            <a:spLocks noGrp="1"/>
          </p:cNvSpPr>
          <p:nvPr>
            <p:ph type="subTitle" idx="6"/>
          </p:nvPr>
        </p:nvSpPr>
        <p:spPr>
          <a:xfrm>
            <a:off x="1664208" y="2871216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5" name="Google Shape;835;p71"/>
          <p:cNvSpPr txBox="1">
            <a:spLocks noGrp="1"/>
          </p:cNvSpPr>
          <p:nvPr>
            <p:ph type="subTitle" idx="7"/>
          </p:nvPr>
        </p:nvSpPr>
        <p:spPr>
          <a:xfrm>
            <a:off x="1664208" y="3666744"/>
            <a:ext cx="2615100" cy="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36" name="Google Shape;836;p71"/>
          <p:cNvSpPr txBox="1">
            <a:spLocks noGrp="1"/>
          </p:cNvSpPr>
          <p:nvPr>
            <p:ph type="subTitle" idx="8"/>
          </p:nvPr>
        </p:nvSpPr>
        <p:spPr>
          <a:xfrm>
            <a:off x="1664208" y="3950208"/>
            <a:ext cx="26151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37" name="Google Shape;837;p71"/>
          <p:cNvSpPr txBox="1">
            <a:spLocks noGrp="1"/>
          </p:cNvSpPr>
          <p:nvPr>
            <p:ph type="title" idx="9" hasCustomPrompt="1"/>
          </p:nvPr>
        </p:nvSpPr>
        <p:spPr>
          <a:xfrm>
            <a:off x="813816" y="722376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8" name="Google Shape;838;p71"/>
          <p:cNvSpPr txBox="1">
            <a:spLocks noGrp="1"/>
          </p:cNvSpPr>
          <p:nvPr>
            <p:ph type="title" idx="13" hasCustomPrompt="1"/>
          </p:nvPr>
        </p:nvSpPr>
        <p:spPr>
          <a:xfrm>
            <a:off x="813816" y="1801368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9" name="Google Shape;839;p71"/>
          <p:cNvSpPr txBox="1">
            <a:spLocks noGrp="1"/>
          </p:cNvSpPr>
          <p:nvPr>
            <p:ph type="title" idx="14" hasCustomPrompt="1"/>
          </p:nvPr>
        </p:nvSpPr>
        <p:spPr>
          <a:xfrm>
            <a:off x="813816" y="2880360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0" name="Google Shape;840;p71"/>
          <p:cNvSpPr txBox="1">
            <a:spLocks noGrp="1"/>
          </p:cNvSpPr>
          <p:nvPr>
            <p:ph type="title" idx="15" hasCustomPrompt="1"/>
          </p:nvPr>
        </p:nvSpPr>
        <p:spPr>
          <a:xfrm>
            <a:off x="813816" y="3959352"/>
            <a:ext cx="457200" cy="34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">
  <p:cSld name="CUSTOM_1"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p72"/>
          <p:cNvSpPr txBox="1">
            <a:spLocks noGrp="1"/>
          </p:cNvSpPr>
          <p:nvPr>
            <p:ph type="title"/>
          </p:nvPr>
        </p:nvSpPr>
        <p:spPr>
          <a:xfrm>
            <a:off x="1719072" y="338328"/>
            <a:ext cx="55779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72"/>
          <p:cNvSpPr txBox="1">
            <a:spLocks noGrp="1"/>
          </p:cNvSpPr>
          <p:nvPr>
            <p:ph type="subTitle" idx="1"/>
          </p:nvPr>
        </p:nvSpPr>
        <p:spPr>
          <a:xfrm>
            <a:off x="3694176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44" name="Google Shape;844;p72"/>
          <p:cNvSpPr txBox="1">
            <a:spLocks noGrp="1"/>
          </p:cNvSpPr>
          <p:nvPr>
            <p:ph type="subTitle" idx="2"/>
          </p:nvPr>
        </p:nvSpPr>
        <p:spPr>
          <a:xfrm>
            <a:off x="1024128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45" name="Google Shape;845;p72"/>
          <p:cNvSpPr txBox="1">
            <a:spLocks noGrp="1"/>
          </p:cNvSpPr>
          <p:nvPr>
            <p:ph type="subTitle" idx="3"/>
          </p:nvPr>
        </p:nvSpPr>
        <p:spPr>
          <a:xfrm>
            <a:off x="6355080" y="2414016"/>
            <a:ext cx="1764900" cy="3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46" name="Google Shape;846;p72"/>
          <p:cNvSpPr txBox="1">
            <a:spLocks noGrp="1"/>
          </p:cNvSpPr>
          <p:nvPr>
            <p:ph type="subTitle" idx="4"/>
          </p:nvPr>
        </p:nvSpPr>
        <p:spPr>
          <a:xfrm>
            <a:off x="3694176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47" name="Google Shape;847;p72"/>
          <p:cNvSpPr txBox="1">
            <a:spLocks noGrp="1"/>
          </p:cNvSpPr>
          <p:nvPr>
            <p:ph type="subTitle" idx="5"/>
          </p:nvPr>
        </p:nvSpPr>
        <p:spPr>
          <a:xfrm>
            <a:off x="1024128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48" name="Google Shape;848;p72"/>
          <p:cNvSpPr txBox="1">
            <a:spLocks noGrp="1"/>
          </p:cNvSpPr>
          <p:nvPr>
            <p:ph type="subTitle" idx="6"/>
          </p:nvPr>
        </p:nvSpPr>
        <p:spPr>
          <a:xfrm>
            <a:off x="6355080" y="2825496"/>
            <a:ext cx="1764900" cy="107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grpSp>
        <p:nvGrpSpPr>
          <p:cNvPr id="849" name="Google Shape;849;p72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850" name="Google Shape;850;p72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" name="Google Shape;851;p72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852" name="Google Shape;852;p72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853" name="Google Shape;853;p7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" name="Google Shape;854;p7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5" name="Google Shape;855;p7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6" name="Google Shape;856;p7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7" name="Google Shape;857;p72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858" name="Google Shape;858;p72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9" name="Google Shape;859;p72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0" name="Google Shape;860;p72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" name="Google Shape;861;p72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" name="Google Shape;862;p72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863" name="Google Shape;863;p72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4" name="Google Shape;864;p72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5" name="Google Shape;865;p72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" name="Google Shape;866;p72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" name="Google Shape;867;p72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" name="Google Shape;868;p72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Page">
  <p:cSld name="12_Title Pag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>
            <a:spLocks noGrp="1"/>
          </p:cNvSpPr>
          <p:nvPr>
            <p:ph type="pic" idx="2"/>
          </p:nvPr>
        </p:nvSpPr>
        <p:spPr>
          <a:xfrm>
            <a:off x="441286" y="441287"/>
            <a:ext cx="4130700" cy="42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of text">
  <p:cSld name="CUSTOM_2">
    <p:spTree>
      <p:nvGrpSpPr>
        <p:cNvPr id="1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73"/>
          <p:cNvSpPr txBox="1">
            <a:spLocks noGrp="1"/>
          </p:cNvSpPr>
          <p:nvPr>
            <p:ph type="title"/>
          </p:nvPr>
        </p:nvSpPr>
        <p:spPr>
          <a:xfrm>
            <a:off x="1568775" y="442350"/>
            <a:ext cx="6006300" cy="59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71" name="Google Shape;871;p73"/>
          <p:cNvSpPr txBox="1">
            <a:spLocks noGrp="1"/>
          </p:cNvSpPr>
          <p:nvPr>
            <p:ph type="subTitle" idx="1"/>
          </p:nvPr>
        </p:nvSpPr>
        <p:spPr>
          <a:xfrm>
            <a:off x="1709928" y="1545336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2" name="Google Shape;872;p73"/>
          <p:cNvSpPr txBox="1">
            <a:spLocks noGrp="1"/>
          </p:cNvSpPr>
          <p:nvPr>
            <p:ph type="subTitle" idx="2"/>
          </p:nvPr>
        </p:nvSpPr>
        <p:spPr>
          <a:xfrm>
            <a:off x="1709928" y="1938528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73" name="Google Shape;873;p73"/>
          <p:cNvSpPr txBox="1">
            <a:spLocks noGrp="1"/>
          </p:cNvSpPr>
          <p:nvPr>
            <p:ph type="subTitle" idx="3"/>
          </p:nvPr>
        </p:nvSpPr>
        <p:spPr>
          <a:xfrm>
            <a:off x="5468112" y="1545336"/>
            <a:ext cx="19476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4" name="Google Shape;874;p73"/>
          <p:cNvSpPr txBox="1">
            <a:spLocks noGrp="1"/>
          </p:cNvSpPr>
          <p:nvPr>
            <p:ph type="subTitle" idx="4"/>
          </p:nvPr>
        </p:nvSpPr>
        <p:spPr>
          <a:xfrm>
            <a:off x="5468112" y="1938528"/>
            <a:ext cx="19476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75" name="Google Shape;875;p73"/>
          <p:cNvSpPr txBox="1">
            <a:spLocks noGrp="1"/>
          </p:cNvSpPr>
          <p:nvPr>
            <p:ph type="subTitle" idx="5"/>
          </p:nvPr>
        </p:nvSpPr>
        <p:spPr>
          <a:xfrm>
            <a:off x="2825496" y="3200400"/>
            <a:ext cx="19452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6" name="Google Shape;876;p73"/>
          <p:cNvSpPr txBox="1">
            <a:spLocks noGrp="1"/>
          </p:cNvSpPr>
          <p:nvPr>
            <p:ph type="subTitle" idx="6"/>
          </p:nvPr>
        </p:nvSpPr>
        <p:spPr>
          <a:xfrm>
            <a:off x="2825496" y="3593592"/>
            <a:ext cx="19452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877" name="Google Shape;877;p73"/>
          <p:cNvSpPr txBox="1">
            <a:spLocks noGrp="1"/>
          </p:cNvSpPr>
          <p:nvPr>
            <p:ph type="subTitle" idx="7"/>
          </p:nvPr>
        </p:nvSpPr>
        <p:spPr>
          <a:xfrm>
            <a:off x="6464808" y="3200400"/>
            <a:ext cx="1993500" cy="3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878" name="Google Shape;878;p73"/>
          <p:cNvSpPr txBox="1">
            <a:spLocks noGrp="1"/>
          </p:cNvSpPr>
          <p:nvPr>
            <p:ph type="subTitle" idx="8"/>
          </p:nvPr>
        </p:nvSpPr>
        <p:spPr>
          <a:xfrm>
            <a:off x="6464808" y="3593592"/>
            <a:ext cx="1993500" cy="7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879" name="Google Shape;879;p73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0" name="Google Shape;880;p73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73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82" name="Google Shape;882;p73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883" name="Google Shape;883;p7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7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7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7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" name="Google Shape;887;p73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888" name="Google Shape;888;p73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73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73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73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73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73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73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895" name="Google Shape;895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98" name="Google Shape;898;p73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9" name="Google Shape;899;p73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900" name="Google Shape;900;p7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7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7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7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7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7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73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907" name="Google Shape;907;p7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7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7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7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" name="Google Shape;911;p73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912" name="Google Shape;912;p7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7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7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2">
  <p:cSld name="CUSTOM_7">
    <p:spTree>
      <p:nvGrpSpPr>
        <p:cNvPr id="1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16" name="Google Shape;916;p74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7" name="Google Shape;917;p74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918" name="Google Shape;918;p74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74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920" name="Google Shape;920;p7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7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7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7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4" name="Google Shape;924;p74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925" name="Google Shape;925;p7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7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7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7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7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7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31" name="Google Shape;931;p74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32" name="Google Shape;932;p74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33" name="Google Shape;933;p74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934" name="Google Shape;934;p7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7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7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7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7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7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" name="Google Shape;940;p74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941" name="Google Shape;941;p7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7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7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7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5" name="Google Shape;945;p74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946" name="Google Shape;946;p74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74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74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74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74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951" name="Google Shape;951;p7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7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7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4" name="Google Shape;954;p74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955" name="Google Shape;955;p7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7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7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8" name="Google Shape;958;p74"/>
          <p:cNvSpPr txBox="1">
            <a:spLocks noGrp="1"/>
          </p:cNvSpPr>
          <p:nvPr>
            <p:ph type="subTitle" idx="1"/>
          </p:nvPr>
        </p:nvSpPr>
        <p:spPr>
          <a:xfrm>
            <a:off x="6217920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59" name="Google Shape;959;p74"/>
          <p:cNvSpPr txBox="1">
            <a:spLocks noGrp="1"/>
          </p:cNvSpPr>
          <p:nvPr>
            <p:ph type="subTitle" idx="2"/>
          </p:nvPr>
        </p:nvSpPr>
        <p:spPr>
          <a:xfrm>
            <a:off x="3749040" y="1252728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0" name="Google Shape;960;p74"/>
          <p:cNvSpPr txBox="1">
            <a:spLocks noGrp="1"/>
          </p:cNvSpPr>
          <p:nvPr>
            <p:ph type="subTitle" idx="3"/>
          </p:nvPr>
        </p:nvSpPr>
        <p:spPr>
          <a:xfrm>
            <a:off x="1289304" y="1819656"/>
            <a:ext cx="1636800" cy="35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1" name="Google Shape;961;p74"/>
          <p:cNvSpPr txBox="1">
            <a:spLocks noGrp="1"/>
          </p:cNvSpPr>
          <p:nvPr>
            <p:ph type="subTitle" idx="4"/>
          </p:nvPr>
        </p:nvSpPr>
        <p:spPr>
          <a:xfrm>
            <a:off x="6217920" y="2139696"/>
            <a:ext cx="1636800" cy="8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2" name="Google Shape;962;p74"/>
          <p:cNvSpPr txBox="1">
            <a:spLocks noGrp="1"/>
          </p:cNvSpPr>
          <p:nvPr>
            <p:ph type="subTitle" idx="5"/>
          </p:nvPr>
        </p:nvSpPr>
        <p:spPr>
          <a:xfrm>
            <a:off x="3749040" y="1581912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63" name="Google Shape;963;p74"/>
          <p:cNvSpPr txBox="1">
            <a:spLocks noGrp="1"/>
          </p:cNvSpPr>
          <p:nvPr>
            <p:ph type="subTitle" idx="6"/>
          </p:nvPr>
        </p:nvSpPr>
        <p:spPr>
          <a:xfrm>
            <a:off x="1289304" y="2139696"/>
            <a:ext cx="1636800" cy="8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 of text">
  <p:cSld name="CUSTOM_8"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75"/>
          <p:cNvSpPr txBox="1">
            <a:spLocks noGrp="1"/>
          </p:cNvSpPr>
          <p:nvPr>
            <p:ph type="title"/>
          </p:nvPr>
        </p:nvSpPr>
        <p:spPr>
          <a:xfrm>
            <a:off x="3090672" y="338328"/>
            <a:ext cx="2962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p75"/>
          <p:cNvSpPr txBox="1">
            <a:spLocks noGrp="1"/>
          </p:cNvSpPr>
          <p:nvPr>
            <p:ph type="subTitle" idx="1"/>
          </p:nvPr>
        </p:nvSpPr>
        <p:spPr>
          <a:xfrm>
            <a:off x="152242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7" name="Google Shape;967;p75"/>
          <p:cNvSpPr txBox="1">
            <a:spLocks noGrp="1"/>
          </p:cNvSpPr>
          <p:nvPr>
            <p:ph type="subTitle" idx="2"/>
          </p:nvPr>
        </p:nvSpPr>
        <p:spPr>
          <a:xfrm>
            <a:off x="152242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68" name="Google Shape;968;p75"/>
          <p:cNvSpPr txBox="1">
            <a:spLocks noGrp="1"/>
          </p:cNvSpPr>
          <p:nvPr>
            <p:ph type="subTitle" idx="3"/>
          </p:nvPr>
        </p:nvSpPr>
        <p:spPr>
          <a:xfrm>
            <a:off x="3689552" y="1588336"/>
            <a:ext cx="17649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69" name="Google Shape;969;p75"/>
          <p:cNvSpPr txBox="1">
            <a:spLocks noGrp="1"/>
          </p:cNvSpPr>
          <p:nvPr>
            <p:ph type="subTitle" idx="4"/>
          </p:nvPr>
        </p:nvSpPr>
        <p:spPr>
          <a:xfrm>
            <a:off x="3689552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0" name="Google Shape;970;p75"/>
          <p:cNvSpPr txBox="1">
            <a:spLocks noGrp="1"/>
          </p:cNvSpPr>
          <p:nvPr>
            <p:ph type="subTitle" idx="5"/>
          </p:nvPr>
        </p:nvSpPr>
        <p:spPr>
          <a:xfrm>
            <a:off x="5856675" y="1588336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1" name="Google Shape;971;p75"/>
          <p:cNvSpPr txBox="1">
            <a:spLocks noGrp="1"/>
          </p:cNvSpPr>
          <p:nvPr>
            <p:ph type="subTitle" idx="6"/>
          </p:nvPr>
        </p:nvSpPr>
        <p:spPr>
          <a:xfrm>
            <a:off x="5856675" y="1928169"/>
            <a:ext cx="1764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2" name="Google Shape;972;p75"/>
          <p:cNvSpPr txBox="1">
            <a:spLocks noGrp="1"/>
          </p:cNvSpPr>
          <p:nvPr>
            <p:ph type="subTitle" idx="7"/>
          </p:nvPr>
        </p:nvSpPr>
        <p:spPr>
          <a:xfrm>
            <a:off x="152242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3" name="Google Shape;973;p75"/>
          <p:cNvSpPr txBox="1">
            <a:spLocks noGrp="1"/>
          </p:cNvSpPr>
          <p:nvPr>
            <p:ph type="subTitle" idx="8"/>
          </p:nvPr>
        </p:nvSpPr>
        <p:spPr>
          <a:xfrm>
            <a:off x="152242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4" name="Google Shape;974;p75"/>
          <p:cNvSpPr txBox="1">
            <a:spLocks noGrp="1"/>
          </p:cNvSpPr>
          <p:nvPr>
            <p:ph type="subTitle" idx="9"/>
          </p:nvPr>
        </p:nvSpPr>
        <p:spPr>
          <a:xfrm>
            <a:off x="3597450" y="3215961"/>
            <a:ext cx="1949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5" name="Google Shape;975;p75"/>
          <p:cNvSpPr txBox="1">
            <a:spLocks noGrp="1"/>
          </p:cNvSpPr>
          <p:nvPr>
            <p:ph type="subTitle" idx="13"/>
          </p:nvPr>
        </p:nvSpPr>
        <p:spPr>
          <a:xfrm>
            <a:off x="3597500" y="3556017"/>
            <a:ext cx="19491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976" name="Google Shape;976;p75"/>
          <p:cNvSpPr txBox="1">
            <a:spLocks noGrp="1"/>
          </p:cNvSpPr>
          <p:nvPr>
            <p:ph type="subTitle" idx="14"/>
          </p:nvPr>
        </p:nvSpPr>
        <p:spPr>
          <a:xfrm>
            <a:off x="5856675" y="3215958"/>
            <a:ext cx="1764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977" name="Google Shape;977;p75"/>
          <p:cNvSpPr txBox="1">
            <a:spLocks noGrp="1"/>
          </p:cNvSpPr>
          <p:nvPr>
            <p:ph type="subTitle" idx="15"/>
          </p:nvPr>
        </p:nvSpPr>
        <p:spPr>
          <a:xfrm>
            <a:off x="5856675" y="3556017"/>
            <a:ext cx="17649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978" name="Google Shape;978;p75"/>
          <p:cNvCxnSpPr/>
          <p:nvPr/>
        </p:nvCxnSpPr>
        <p:spPr>
          <a:xfrm>
            <a:off x="2904283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9" name="Google Shape;979;p75"/>
          <p:cNvCxnSpPr/>
          <p:nvPr/>
        </p:nvCxnSpPr>
        <p:spPr>
          <a:xfrm rot="10800000" flipH="1">
            <a:off x="1562083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0" name="Google Shape;980;p75"/>
          <p:cNvCxnSpPr/>
          <p:nvPr/>
        </p:nvCxnSpPr>
        <p:spPr>
          <a:xfrm>
            <a:off x="259558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1" name="Google Shape;981;p75"/>
          <p:cNvCxnSpPr/>
          <p:nvPr/>
        </p:nvCxnSpPr>
        <p:spPr>
          <a:xfrm>
            <a:off x="-6867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82" name="Google Shape;982;p75"/>
          <p:cNvGrpSpPr/>
          <p:nvPr/>
        </p:nvGrpSpPr>
        <p:grpSpPr>
          <a:xfrm flipH="1">
            <a:off x="1278333" y="4513075"/>
            <a:ext cx="581800" cy="582350"/>
            <a:chOff x="8064275" y="887850"/>
            <a:chExt cx="581800" cy="582350"/>
          </a:xfrm>
        </p:grpSpPr>
        <p:sp>
          <p:nvSpPr>
            <p:cNvPr id="983" name="Google Shape;983;p7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7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7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7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7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7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" name="Google Shape;989;p75"/>
          <p:cNvGrpSpPr/>
          <p:nvPr/>
        </p:nvGrpSpPr>
        <p:grpSpPr>
          <a:xfrm flipH="1">
            <a:off x="2747608" y="4340463"/>
            <a:ext cx="292025" cy="292575"/>
            <a:chOff x="7353050" y="316275"/>
            <a:chExt cx="292025" cy="292575"/>
          </a:xfrm>
        </p:grpSpPr>
        <p:sp>
          <p:nvSpPr>
            <p:cNvPr id="990" name="Google Shape;990;p7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7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7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7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" name="Google Shape;994;p75"/>
          <p:cNvGrpSpPr/>
          <p:nvPr/>
        </p:nvGrpSpPr>
        <p:grpSpPr>
          <a:xfrm flipH="1">
            <a:off x="171308" y="4315025"/>
            <a:ext cx="175000" cy="175000"/>
            <a:chOff x="8792300" y="321275"/>
            <a:chExt cx="175000" cy="175000"/>
          </a:xfrm>
        </p:grpSpPr>
        <p:sp>
          <p:nvSpPr>
            <p:cNvPr id="995" name="Google Shape;995;p7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7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7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7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" name="Google Shape;999;p75"/>
          <p:cNvGrpSpPr/>
          <p:nvPr/>
        </p:nvGrpSpPr>
        <p:grpSpPr>
          <a:xfrm>
            <a:off x="3873197" y="4657550"/>
            <a:ext cx="293111" cy="293388"/>
            <a:chOff x="3164039" y="430875"/>
            <a:chExt cx="293111" cy="293388"/>
          </a:xfrm>
        </p:grpSpPr>
        <p:sp>
          <p:nvSpPr>
            <p:cNvPr id="1000" name="Google Shape;1000;p7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7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7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7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7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7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6" name="Google Shape;1006;p75"/>
          <p:cNvGrpSpPr/>
          <p:nvPr/>
        </p:nvGrpSpPr>
        <p:grpSpPr>
          <a:xfrm flipH="1">
            <a:off x="242270" y="4142425"/>
            <a:ext cx="175013" cy="27000"/>
            <a:chOff x="5662375" y="212375"/>
            <a:chExt cx="175013" cy="27000"/>
          </a:xfrm>
        </p:grpSpPr>
        <p:sp>
          <p:nvSpPr>
            <p:cNvPr id="1007" name="Google Shape;1007;p7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7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7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10" name="Google Shape;1010;p75"/>
          <p:cNvCxnSpPr/>
          <p:nvPr/>
        </p:nvCxnSpPr>
        <p:spPr>
          <a:xfrm rot="10800000">
            <a:off x="5995050" y="226600"/>
            <a:ext cx="1504500" cy="224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1" name="Google Shape;1011;p75"/>
          <p:cNvCxnSpPr/>
          <p:nvPr/>
        </p:nvCxnSpPr>
        <p:spPr>
          <a:xfrm rot="10800000">
            <a:off x="7512925" y="45785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2" name="Google Shape;1012;p75"/>
          <p:cNvCxnSpPr/>
          <p:nvPr/>
        </p:nvCxnSpPr>
        <p:spPr>
          <a:xfrm flipH="1">
            <a:off x="8348975" y="-6625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13" name="Google Shape;1013;p75"/>
          <p:cNvGrpSpPr/>
          <p:nvPr/>
        </p:nvGrpSpPr>
        <p:grpSpPr>
          <a:xfrm>
            <a:off x="8064275" y="1040250"/>
            <a:ext cx="581800" cy="582350"/>
            <a:chOff x="8064275" y="887850"/>
            <a:chExt cx="581800" cy="582350"/>
          </a:xfrm>
        </p:grpSpPr>
        <p:sp>
          <p:nvSpPr>
            <p:cNvPr id="1014" name="Google Shape;1014;p7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7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7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7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7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7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" name="Google Shape;1020;p75"/>
          <p:cNvGrpSpPr/>
          <p:nvPr/>
        </p:nvGrpSpPr>
        <p:grpSpPr>
          <a:xfrm>
            <a:off x="7353050" y="316275"/>
            <a:ext cx="292025" cy="292575"/>
            <a:chOff x="7353050" y="316275"/>
            <a:chExt cx="292025" cy="292575"/>
          </a:xfrm>
        </p:grpSpPr>
        <p:sp>
          <p:nvSpPr>
            <p:cNvPr id="1021" name="Google Shape;1021;p7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7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7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7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" name="Google Shape;1025;p75"/>
          <p:cNvGrpSpPr/>
          <p:nvPr/>
        </p:nvGrpSpPr>
        <p:grpSpPr>
          <a:xfrm>
            <a:off x="8792300" y="321275"/>
            <a:ext cx="175000" cy="175000"/>
            <a:chOff x="8792300" y="321275"/>
            <a:chExt cx="175000" cy="175000"/>
          </a:xfrm>
        </p:grpSpPr>
        <p:sp>
          <p:nvSpPr>
            <p:cNvPr id="1026" name="Google Shape;1026;p7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7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7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7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0" name="Google Shape;1030;p75"/>
          <p:cNvSpPr/>
          <p:nvPr/>
        </p:nvSpPr>
        <p:spPr>
          <a:xfrm>
            <a:off x="5829305" y="68707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1" name="Google Shape;1031;p75"/>
          <p:cNvSpPr/>
          <p:nvPr/>
        </p:nvSpPr>
        <p:spPr>
          <a:xfrm>
            <a:off x="5827050" y="66175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2" name="Google Shape;1032;p75"/>
          <p:cNvSpPr/>
          <p:nvPr/>
        </p:nvSpPr>
        <p:spPr>
          <a:xfrm>
            <a:off x="5865794" y="10520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3" name="Google Shape;1033;p75"/>
          <p:cNvSpPr/>
          <p:nvPr/>
        </p:nvSpPr>
        <p:spPr>
          <a:xfrm>
            <a:off x="5863552" y="102677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4" name="Google Shape;1034;p75"/>
          <p:cNvSpPr/>
          <p:nvPr/>
        </p:nvSpPr>
        <p:spPr>
          <a:xfrm>
            <a:off x="5905382" y="144784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5" name="Google Shape;1035;p75"/>
          <p:cNvSpPr/>
          <p:nvPr/>
        </p:nvSpPr>
        <p:spPr>
          <a:xfrm>
            <a:off x="5903140" y="142542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6" name="Google Shape;1036;p75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037" name="Google Shape;1037;p7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7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7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" name="Google Shape;1040;p75"/>
          <p:cNvGrpSpPr/>
          <p:nvPr/>
        </p:nvGrpSpPr>
        <p:grpSpPr>
          <a:xfrm>
            <a:off x="8678350" y="1658000"/>
            <a:ext cx="175013" cy="27000"/>
            <a:chOff x="5662375" y="212375"/>
            <a:chExt cx="175013" cy="27000"/>
          </a:xfrm>
        </p:grpSpPr>
        <p:sp>
          <p:nvSpPr>
            <p:cNvPr id="1041" name="Google Shape;1041;p7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7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7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0"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5" name="Google Shape;1045;p76"/>
          <p:cNvSpPr txBox="1">
            <a:spLocks noGrp="1"/>
          </p:cNvSpPr>
          <p:nvPr>
            <p:ph type="title"/>
          </p:nvPr>
        </p:nvSpPr>
        <p:spPr>
          <a:xfrm>
            <a:off x="1271016" y="338328"/>
            <a:ext cx="6611100" cy="5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46" name="Google Shape;1046;p76"/>
          <p:cNvSpPr txBox="1">
            <a:spLocks noGrp="1"/>
          </p:cNvSpPr>
          <p:nvPr>
            <p:ph type="subTitle" idx="1"/>
          </p:nvPr>
        </p:nvSpPr>
        <p:spPr>
          <a:xfrm>
            <a:off x="4690875" y="1491351"/>
            <a:ext cx="3557100" cy="26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047" name="Google Shape;1047;p76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8" name="Google Shape;1048;p76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9" name="Google Shape;1049;p76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50" name="Google Shape;1050;p76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051" name="Google Shape;1051;p7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7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7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7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" name="Google Shape;1055;p76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056" name="Google Shape;1056;p7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7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7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7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7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7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2" name="Google Shape;1062;p76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063" name="Google Shape;1063;p7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7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7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66" name="Google Shape;1066;p76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67" name="Google Shape;1067;p76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068" name="Google Shape;1068;p7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7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7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7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7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7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" name="Google Shape;1074;p76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075" name="Google Shape;1075;p7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7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7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7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" name="Google Shape;1079;p76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080" name="Google Shape;1080;p7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7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7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083" name="Google Shape;1083;p76"/>
          <p:cNvCxnSpPr/>
          <p:nvPr/>
        </p:nvCxnSpPr>
        <p:spPr>
          <a:xfrm flipH="1">
            <a:off x="5101704" y="4513075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4" name="Google Shape;1084;p76"/>
          <p:cNvCxnSpPr/>
          <p:nvPr/>
        </p:nvCxnSpPr>
        <p:spPr>
          <a:xfrm rot="10800000">
            <a:off x="6234804" y="4492325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5" name="Google Shape;1085;p76"/>
          <p:cNvCxnSpPr/>
          <p:nvPr/>
        </p:nvCxnSpPr>
        <p:spPr>
          <a:xfrm flipH="1">
            <a:off x="7547529" y="4408000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86" name="Google Shape;1086;p76"/>
          <p:cNvCxnSpPr/>
          <p:nvPr/>
        </p:nvCxnSpPr>
        <p:spPr>
          <a:xfrm flipH="1">
            <a:off x="8872054" y="399355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87" name="Google Shape;1087;p76"/>
          <p:cNvGrpSpPr/>
          <p:nvPr/>
        </p:nvGrpSpPr>
        <p:grpSpPr>
          <a:xfrm>
            <a:off x="7278954" y="4513075"/>
            <a:ext cx="581800" cy="582350"/>
            <a:chOff x="8064275" y="887850"/>
            <a:chExt cx="581800" cy="582350"/>
          </a:xfrm>
        </p:grpSpPr>
        <p:sp>
          <p:nvSpPr>
            <p:cNvPr id="1088" name="Google Shape;1088;p76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76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76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76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76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76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76"/>
          <p:cNvGrpSpPr/>
          <p:nvPr/>
        </p:nvGrpSpPr>
        <p:grpSpPr>
          <a:xfrm>
            <a:off x="6099454" y="4340463"/>
            <a:ext cx="292025" cy="292575"/>
            <a:chOff x="7353050" y="316275"/>
            <a:chExt cx="292025" cy="292575"/>
          </a:xfrm>
        </p:grpSpPr>
        <p:sp>
          <p:nvSpPr>
            <p:cNvPr id="1095" name="Google Shape;1095;p76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76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76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76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" name="Google Shape;1099;p76"/>
          <p:cNvGrpSpPr/>
          <p:nvPr/>
        </p:nvGrpSpPr>
        <p:grpSpPr>
          <a:xfrm>
            <a:off x="8792779" y="4315025"/>
            <a:ext cx="175000" cy="175000"/>
            <a:chOff x="8792300" y="321275"/>
            <a:chExt cx="175000" cy="175000"/>
          </a:xfrm>
        </p:grpSpPr>
        <p:sp>
          <p:nvSpPr>
            <p:cNvPr id="1100" name="Google Shape;1100;p76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76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76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76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" name="Google Shape;1104;p76"/>
          <p:cNvGrpSpPr/>
          <p:nvPr/>
        </p:nvGrpSpPr>
        <p:grpSpPr>
          <a:xfrm flipH="1">
            <a:off x="4972779" y="4657550"/>
            <a:ext cx="293111" cy="293388"/>
            <a:chOff x="3164039" y="430875"/>
            <a:chExt cx="293111" cy="293388"/>
          </a:xfrm>
        </p:grpSpPr>
        <p:sp>
          <p:nvSpPr>
            <p:cNvPr id="1105" name="Google Shape;1105;p76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76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76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76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76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76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" name="Google Shape;1111;p76"/>
          <p:cNvGrpSpPr/>
          <p:nvPr/>
        </p:nvGrpSpPr>
        <p:grpSpPr>
          <a:xfrm>
            <a:off x="8721804" y="4142425"/>
            <a:ext cx="175013" cy="27000"/>
            <a:chOff x="5662375" y="212375"/>
            <a:chExt cx="175013" cy="27000"/>
          </a:xfrm>
        </p:grpSpPr>
        <p:sp>
          <p:nvSpPr>
            <p:cNvPr id="1112" name="Google Shape;1112;p76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76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76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p77"/>
          <p:cNvSpPr txBox="1">
            <a:spLocks noGrp="1"/>
          </p:cNvSpPr>
          <p:nvPr>
            <p:ph type="title"/>
          </p:nvPr>
        </p:nvSpPr>
        <p:spPr>
          <a:xfrm>
            <a:off x="2105425" y="384048"/>
            <a:ext cx="49377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>
            <a:endParaRPr/>
          </a:p>
        </p:txBody>
      </p:sp>
      <p:sp>
        <p:nvSpPr>
          <p:cNvPr id="1117" name="Google Shape;1117;p77"/>
          <p:cNvSpPr txBox="1">
            <a:spLocks noGrp="1"/>
          </p:cNvSpPr>
          <p:nvPr>
            <p:ph type="subTitle" idx="1"/>
          </p:nvPr>
        </p:nvSpPr>
        <p:spPr>
          <a:xfrm>
            <a:off x="3017520" y="1709928"/>
            <a:ext cx="3099900" cy="14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18" name="Google Shape;1118;p77"/>
          <p:cNvSpPr txBox="1"/>
          <p:nvPr/>
        </p:nvSpPr>
        <p:spPr>
          <a:xfrm>
            <a:off x="2489375" y="3664200"/>
            <a:ext cx="4161600" cy="7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rPr>
              <a:t>CREDITS: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including icons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infographics &amp; images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illustrations by </a:t>
            </a:r>
            <a:r>
              <a:rPr lang="en" sz="1100">
                <a:solidFill>
                  <a:schemeClr val="accent1"/>
                </a:solidFill>
                <a:uFill>
                  <a:noFill/>
                </a:u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Stories</a:t>
            </a:r>
            <a:endParaRPr>
              <a:solidFill>
                <a:schemeClr val="dk2"/>
              </a:solidFill>
              <a:latin typeface="Barlow Semi Condensed Medium"/>
              <a:ea typeface="Barlow Semi Condensed Medium"/>
              <a:cs typeface="Barlow Semi Condensed Medium"/>
              <a:sym typeface="Barlow Semi Condensed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cxnSp>
        <p:nvCxnSpPr>
          <p:cNvPr id="1119" name="Google Shape;1119;p77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0" name="Google Shape;1120;p77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1" name="Google Shape;1121;p77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2" name="Google Shape;1122;p77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23" name="Google Shape;1123;p77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124" name="Google Shape;1124;p7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7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7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7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7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7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0" name="Google Shape;1130;p77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131" name="Google Shape;1131;p7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7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7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7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" name="Google Shape;1135;p77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136" name="Google Shape;1136;p7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7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7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7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0" name="Google Shape;1140;p77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141" name="Google Shape;1141;p77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77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77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77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77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77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" name="Google Shape;1147;p77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148" name="Google Shape;1148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51" name="Google Shape;1151;p77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2" name="Google Shape;1152;p77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53" name="Google Shape;1153;p77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4" name="Google Shape;1154;p77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155" name="Google Shape;1155;p77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77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77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77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77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77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" name="Google Shape;1161;p77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162" name="Google Shape;1162;p77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77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77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77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" name="Google Shape;1166;p77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167" name="Google Shape;1167;p77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77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77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77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71" name="Google Shape;1171;p77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2" name="Google Shape;1172;p77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3" name="Google Shape;1173;p77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4" name="Google Shape;1174;p77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5" name="Google Shape;1175;p77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6" name="Google Shape;1176;p77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77" name="Google Shape;1177;p77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178" name="Google Shape;1178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1" name="Google Shape;1181;p77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182" name="Google Shape;1182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" name="Google Shape;1185;p77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186" name="Google Shape;1186;p77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77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77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ighlighted numbers">
  <p:cSld name="CUSTOM_11">
    <p:spTree>
      <p:nvGrpSpPr>
        <p:cNvPr id="1" name="Shape 1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1190;p78"/>
          <p:cNvSpPr txBox="1">
            <a:spLocks noGrp="1"/>
          </p:cNvSpPr>
          <p:nvPr>
            <p:ph type="title" hasCustomPrompt="1"/>
          </p:nvPr>
        </p:nvSpPr>
        <p:spPr>
          <a:xfrm>
            <a:off x="2825496" y="704088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1" name="Google Shape;1191;p78"/>
          <p:cNvSpPr txBox="1">
            <a:spLocks noGrp="1"/>
          </p:cNvSpPr>
          <p:nvPr>
            <p:ph type="subTitle" idx="1"/>
          </p:nvPr>
        </p:nvSpPr>
        <p:spPr>
          <a:xfrm>
            <a:off x="2825496" y="1225296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92" name="Google Shape;1192;p78"/>
          <p:cNvSpPr txBox="1">
            <a:spLocks noGrp="1"/>
          </p:cNvSpPr>
          <p:nvPr>
            <p:ph type="title" idx="2" hasCustomPrompt="1"/>
          </p:nvPr>
        </p:nvSpPr>
        <p:spPr>
          <a:xfrm>
            <a:off x="2825496" y="218541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3" name="Google Shape;1193;p78"/>
          <p:cNvSpPr txBox="1">
            <a:spLocks noGrp="1"/>
          </p:cNvSpPr>
          <p:nvPr>
            <p:ph type="subTitle" idx="3"/>
          </p:nvPr>
        </p:nvSpPr>
        <p:spPr>
          <a:xfrm>
            <a:off x="2825496" y="2697480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194" name="Google Shape;1194;p78"/>
          <p:cNvSpPr txBox="1">
            <a:spLocks noGrp="1"/>
          </p:cNvSpPr>
          <p:nvPr>
            <p:ph type="title" idx="4" hasCustomPrompt="1"/>
          </p:nvPr>
        </p:nvSpPr>
        <p:spPr>
          <a:xfrm>
            <a:off x="2825496" y="3648456"/>
            <a:ext cx="3483900" cy="56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5" name="Google Shape;1195;p78"/>
          <p:cNvSpPr txBox="1">
            <a:spLocks noGrp="1"/>
          </p:cNvSpPr>
          <p:nvPr>
            <p:ph type="subTitle" idx="5"/>
          </p:nvPr>
        </p:nvSpPr>
        <p:spPr>
          <a:xfrm>
            <a:off x="2834640" y="4169664"/>
            <a:ext cx="34839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196" name="Google Shape;1196;p78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7" name="Google Shape;1197;p78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8" name="Google Shape;1198;p78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9" name="Google Shape;1199;p78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00" name="Google Shape;1200;p78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201" name="Google Shape;1201;p7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7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7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7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7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7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" name="Google Shape;1207;p78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208" name="Google Shape;1208;p7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7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7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7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" name="Google Shape;1212;p78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213" name="Google Shape;1213;p7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7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7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7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78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218" name="Google Shape;1218;p78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78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78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78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78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78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4" name="Google Shape;1224;p78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225" name="Google Shape;1225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228" name="Google Shape;1228;p78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9" name="Google Shape;1229;p78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0" name="Google Shape;1230;p78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31" name="Google Shape;1231;p78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232" name="Google Shape;1232;p78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78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78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78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78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78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8" name="Google Shape;1238;p78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239" name="Google Shape;1239;p78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78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78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78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" name="Google Shape;1243;p78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244" name="Google Shape;1244;p78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78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78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78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48" name="Google Shape;1248;p78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9" name="Google Shape;1249;p78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0" name="Google Shape;1250;p78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1" name="Google Shape;1251;p78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" name="Google Shape;1252;p78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3" name="Google Shape;1253;p78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4" name="Google Shape;1254;p78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255" name="Google Shape;1255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8" name="Google Shape;1258;p78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259" name="Google Shape;1259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" name="Google Shape;1262;p78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263" name="Google Shape;1263;p78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78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78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3">
  <p:cSld name="CUSTOM_13">
    <p:spTree>
      <p:nvGrpSpPr>
        <p:cNvPr id="1" name="Shape 1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7" name="Google Shape;1267;p79"/>
          <p:cNvSpPr txBox="1">
            <a:spLocks noGrp="1"/>
          </p:cNvSpPr>
          <p:nvPr>
            <p:ph type="title"/>
          </p:nvPr>
        </p:nvSpPr>
        <p:spPr>
          <a:xfrm>
            <a:off x="2962656" y="338328"/>
            <a:ext cx="32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grpSp>
        <p:nvGrpSpPr>
          <p:cNvPr id="1268" name="Google Shape;1268;p79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269" name="Google Shape;1269;p79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70" name="Google Shape;1270;p79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271" name="Google Shape;1271;p79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272" name="Google Shape;1272;p7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3" name="Google Shape;1273;p7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4" name="Google Shape;1274;p7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5" name="Google Shape;1275;p7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76" name="Google Shape;1276;p79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277" name="Google Shape;1277;p7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8" name="Google Shape;1278;p7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9" name="Google Shape;1279;p7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0" name="Google Shape;1280;p7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81" name="Google Shape;1281;p79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282" name="Google Shape;1282;p7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3" name="Google Shape;1283;p7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4" name="Google Shape;1284;p7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5" name="Google Shape;1285;p7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6" name="Google Shape;1286;p7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7" name="Google Shape;1287;p7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88" name="Google Shape;1288;p79"/>
          <p:cNvSpPr txBox="1">
            <a:spLocks noGrp="1"/>
          </p:cNvSpPr>
          <p:nvPr>
            <p:ph type="subTitle" idx="1"/>
          </p:nvPr>
        </p:nvSpPr>
        <p:spPr>
          <a:xfrm>
            <a:off x="1408175" y="1035279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289" name="Google Shape;1289;p79"/>
          <p:cNvSpPr txBox="1">
            <a:spLocks noGrp="1"/>
          </p:cNvSpPr>
          <p:nvPr>
            <p:ph type="subTitle" idx="2"/>
          </p:nvPr>
        </p:nvSpPr>
        <p:spPr>
          <a:xfrm>
            <a:off x="1408175" y="1336956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290" name="Google Shape;1290;p79"/>
          <p:cNvSpPr txBox="1">
            <a:spLocks noGrp="1"/>
          </p:cNvSpPr>
          <p:nvPr>
            <p:ph type="subTitle" idx="3"/>
          </p:nvPr>
        </p:nvSpPr>
        <p:spPr>
          <a:xfrm>
            <a:off x="1408175" y="2309476"/>
            <a:ext cx="2184000" cy="4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291" name="Google Shape;1291;p79"/>
          <p:cNvSpPr txBox="1">
            <a:spLocks noGrp="1"/>
          </p:cNvSpPr>
          <p:nvPr>
            <p:ph type="subTitle" idx="4"/>
          </p:nvPr>
        </p:nvSpPr>
        <p:spPr>
          <a:xfrm>
            <a:off x="1408175" y="2609979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292" name="Google Shape;1292;p79"/>
          <p:cNvSpPr txBox="1">
            <a:spLocks noGrp="1"/>
          </p:cNvSpPr>
          <p:nvPr>
            <p:ph type="subTitle" idx="5"/>
          </p:nvPr>
        </p:nvSpPr>
        <p:spPr>
          <a:xfrm>
            <a:off x="1408175" y="3587645"/>
            <a:ext cx="2184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293" name="Google Shape;1293;p79"/>
          <p:cNvSpPr txBox="1">
            <a:spLocks noGrp="1"/>
          </p:cNvSpPr>
          <p:nvPr>
            <p:ph type="subTitle" idx="6"/>
          </p:nvPr>
        </p:nvSpPr>
        <p:spPr>
          <a:xfrm>
            <a:off x="1408175" y="3889317"/>
            <a:ext cx="2184000" cy="6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of text 4">
  <p:cSld name="CUSTOM_14">
    <p:spTree>
      <p:nvGrpSpPr>
        <p:cNvPr id="1" name="Shape 1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5" name="Google Shape;1295;p80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6" name="Google Shape;1296;p80"/>
          <p:cNvSpPr txBox="1">
            <a:spLocks noGrp="1"/>
          </p:cNvSpPr>
          <p:nvPr>
            <p:ph type="title"/>
          </p:nvPr>
        </p:nvSpPr>
        <p:spPr>
          <a:xfrm>
            <a:off x="2208175" y="342775"/>
            <a:ext cx="4727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297" name="Google Shape;1297;p80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98" name="Google Shape;1298;p80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299" name="Google Shape;1299;p8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8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8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8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" name="Google Shape;1303;p80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304" name="Google Shape;1304;p80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80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80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80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80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80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10" name="Google Shape;1310;p80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1" name="Google Shape;1311;p80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2" name="Google Shape;1312;p80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313" name="Google Shape;1313;p80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80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80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80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80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80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1319;p80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320" name="Google Shape;1320;p80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80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80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80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" name="Google Shape;1324;p80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325" name="Google Shape;1325;p80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80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80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80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" name="Google Shape;1329;p80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330" name="Google Shape;1330;p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" name="Google Shape;1333;p80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334" name="Google Shape;1334;p80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80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80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7" name="Google Shape;1337;p80"/>
          <p:cNvSpPr txBox="1">
            <a:spLocks noGrp="1"/>
          </p:cNvSpPr>
          <p:nvPr>
            <p:ph type="subTitle" idx="1"/>
          </p:nvPr>
        </p:nvSpPr>
        <p:spPr>
          <a:xfrm>
            <a:off x="5641848" y="2743200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38" name="Google Shape;1338;p80"/>
          <p:cNvSpPr txBox="1">
            <a:spLocks noGrp="1"/>
          </p:cNvSpPr>
          <p:nvPr>
            <p:ph type="subTitle" idx="2"/>
          </p:nvPr>
        </p:nvSpPr>
        <p:spPr>
          <a:xfrm>
            <a:off x="3639312" y="1636776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39" name="Google Shape;1339;p80"/>
          <p:cNvSpPr txBox="1">
            <a:spLocks noGrp="1"/>
          </p:cNvSpPr>
          <p:nvPr>
            <p:ph type="subTitle" idx="3"/>
          </p:nvPr>
        </p:nvSpPr>
        <p:spPr>
          <a:xfrm>
            <a:off x="1636776" y="2249424"/>
            <a:ext cx="18654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Barlow Semi Condensed Medium"/>
                <a:ea typeface="Barlow Semi Condensed Medium"/>
                <a:cs typeface="Barlow Semi Condensed Medium"/>
                <a:sym typeface="Barlow Semi Condensed Medium"/>
              </a:defRPr>
            </a:lvl9pPr>
          </a:lstStyle>
          <a:p>
            <a:endParaRPr/>
          </a:p>
        </p:txBody>
      </p:sp>
      <p:sp>
        <p:nvSpPr>
          <p:cNvPr id="1340" name="Google Shape;1340;p80"/>
          <p:cNvSpPr txBox="1">
            <a:spLocks noGrp="1"/>
          </p:cNvSpPr>
          <p:nvPr>
            <p:ph type="subTitle" idx="4"/>
          </p:nvPr>
        </p:nvSpPr>
        <p:spPr>
          <a:xfrm>
            <a:off x="5641848" y="3081528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341" name="Google Shape;1341;p80"/>
          <p:cNvSpPr txBox="1">
            <a:spLocks noGrp="1"/>
          </p:cNvSpPr>
          <p:nvPr>
            <p:ph type="subTitle" idx="5"/>
          </p:nvPr>
        </p:nvSpPr>
        <p:spPr>
          <a:xfrm>
            <a:off x="3639312" y="1975104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342" name="Google Shape;1342;p80"/>
          <p:cNvSpPr txBox="1">
            <a:spLocks noGrp="1"/>
          </p:cNvSpPr>
          <p:nvPr>
            <p:ph type="subTitle" idx="6"/>
          </p:nvPr>
        </p:nvSpPr>
        <p:spPr>
          <a:xfrm>
            <a:off x="1636776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3">
  <p:cSld name="TITLE_AND_BODY_1">
    <p:spTree>
      <p:nvGrpSpPr>
        <p:cNvPr id="1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p81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5" name="Google Shape;1345;p81"/>
          <p:cNvSpPr txBox="1">
            <a:spLocks noGrp="1"/>
          </p:cNvSpPr>
          <p:nvPr>
            <p:ph type="body" idx="1"/>
          </p:nvPr>
        </p:nvSpPr>
        <p:spPr>
          <a:xfrm>
            <a:off x="714650" y="1152150"/>
            <a:ext cx="7705500" cy="352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Barlow Semi Condensed Medium"/>
              <a:buAutoNum type="arabicPeriod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cxnSp>
        <p:nvCxnSpPr>
          <p:cNvPr id="1346" name="Google Shape;1346;p81"/>
          <p:cNvCxnSpPr/>
          <p:nvPr/>
        </p:nvCxnSpPr>
        <p:spPr>
          <a:xfrm rot="10800000">
            <a:off x="303000" y="3359375"/>
            <a:ext cx="151800" cy="957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47" name="Google Shape;1347;p81"/>
          <p:cNvCxnSpPr/>
          <p:nvPr/>
        </p:nvCxnSpPr>
        <p:spPr>
          <a:xfrm rot="10800000" flipH="1">
            <a:off x="0" y="4332550"/>
            <a:ext cx="446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48" name="Google Shape;1348;p81"/>
          <p:cNvGrpSpPr/>
          <p:nvPr/>
        </p:nvGrpSpPr>
        <p:grpSpPr>
          <a:xfrm flipH="1">
            <a:off x="300738" y="4167800"/>
            <a:ext cx="292025" cy="292575"/>
            <a:chOff x="7353050" y="316275"/>
            <a:chExt cx="292025" cy="292575"/>
          </a:xfrm>
        </p:grpSpPr>
        <p:sp>
          <p:nvSpPr>
            <p:cNvPr id="1349" name="Google Shape;1349;p8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8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8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8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" name="Google Shape;1353;p81"/>
          <p:cNvGrpSpPr/>
          <p:nvPr/>
        </p:nvGrpSpPr>
        <p:grpSpPr>
          <a:xfrm>
            <a:off x="148789" y="3224300"/>
            <a:ext cx="293111" cy="293388"/>
            <a:chOff x="3164039" y="430875"/>
            <a:chExt cx="293111" cy="293388"/>
          </a:xfrm>
        </p:grpSpPr>
        <p:sp>
          <p:nvSpPr>
            <p:cNvPr id="1354" name="Google Shape;1354;p81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81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81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81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81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81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360" name="Google Shape;1360;p81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1" name="Google Shape;1361;p81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2" name="Google Shape;1362;p81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363" name="Google Shape;1363;p81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81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81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81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81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81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" name="Google Shape;1369;p81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370" name="Google Shape;1370;p81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81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81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81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4" name="Google Shape;1374;p81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375" name="Google Shape;1375;p81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81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81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81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9" name="Google Shape;1379;p81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380" name="Google Shape;1380;p8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8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8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3" name="Google Shape;1383;p81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384" name="Google Shape;1384;p81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81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81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8" name="Google Shape;1388;p82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389" name="Google Shape;1389;p82"/>
          <p:cNvCxnSpPr/>
          <p:nvPr/>
        </p:nvCxnSpPr>
        <p:spPr>
          <a:xfrm>
            <a:off x="590450" y="4340600"/>
            <a:ext cx="670200" cy="423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0" name="Google Shape;1390;p82"/>
          <p:cNvCxnSpPr/>
          <p:nvPr/>
        </p:nvCxnSpPr>
        <p:spPr>
          <a:xfrm rot="10800000" flipH="1">
            <a:off x="0" y="4332550"/>
            <a:ext cx="590700" cy="663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91" name="Google Shape;1391;p82"/>
          <p:cNvGrpSpPr/>
          <p:nvPr/>
        </p:nvGrpSpPr>
        <p:grpSpPr>
          <a:xfrm flipH="1">
            <a:off x="431725" y="4183775"/>
            <a:ext cx="292025" cy="292575"/>
            <a:chOff x="7353050" y="316275"/>
            <a:chExt cx="292025" cy="292575"/>
          </a:xfrm>
        </p:grpSpPr>
        <p:sp>
          <p:nvSpPr>
            <p:cNvPr id="1392" name="Google Shape;1392;p8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8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8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8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82"/>
          <p:cNvGrpSpPr/>
          <p:nvPr/>
        </p:nvGrpSpPr>
        <p:grpSpPr>
          <a:xfrm>
            <a:off x="1075789" y="4604675"/>
            <a:ext cx="293111" cy="293388"/>
            <a:chOff x="3164039" y="430875"/>
            <a:chExt cx="293111" cy="293388"/>
          </a:xfrm>
        </p:grpSpPr>
        <p:sp>
          <p:nvSpPr>
            <p:cNvPr id="1397" name="Google Shape;1397;p82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82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82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82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82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82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03" name="Google Shape;1403;p82"/>
          <p:cNvCxnSpPr/>
          <p:nvPr/>
        </p:nvCxnSpPr>
        <p:spPr>
          <a:xfrm rot="10800000">
            <a:off x="7196975" y="2951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04" name="Google Shape;1404;p82"/>
          <p:cNvCxnSpPr/>
          <p:nvPr/>
        </p:nvCxnSpPr>
        <p:spPr>
          <a:xfrm flipH="1">
            <a:off x="8354075" y="-66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05" name="Google Shape;1405;p82"/>
          <p:cNvGrpSpPr/>
          <p:nvPr/>
        </p:nvGrpSpPr>
        <p:grpSpPr>
          <a:xfrm>
            <a:off x="8064275" y="526925"/>
            <a:ext cx="581800" cy="582350"/>
            <a:chOff x="8064275" y="887850"/>
            <a:chExt cx="581800" cy="582350"/>
          </a:xfrm>
        </p:grpSpPr>
        <p:sp>
          <p:nvSpPr>
            <p:cNvPr id="1406" name="Google Shape;1406;p82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82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82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82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82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82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2" name="Google Shape;1412;p82"/>
          <p:cNvGrpSpPr/>
          <p:nvPr/>
        </p:nvGrpSpPr>
        <p:grpSpPr>
          <a:xfrm>
            <a:off x="7033875" y="170875"/>
            <a:ext cx="292025" cy="292575"/>
            <a:chOff x="7353050" y="316275"/>
            <a:chExt cx="292025" cy="292575"/>
          </a:xfrm>
        </p:grpSpPr>
        <p:sp>
          <p:nvSpPr>
            <p:cNvPr id="1413" name="Google Shape;1413;p82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82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82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82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7" name="Google Shape;1417;p82"/>
          <p:cNvGrpSpPr/>
          <p:nvPr/>
        </p:nvGrpSpPr>
        <p:grpSpPr>
          <a:xfrm>
            <a:off x="8757950" y="229650"/>
            <a:ext cx="175000" cy="175000"/>
            <a:chOff x="8792300" y="321275"/>
            <a:chExt cx="175000" cy="175000"/>
          </a:xfrm>
        </p:grpSpPr>
        <p:sp>
          <p:nvSpPr>
            <p:cNvPr id="1418" name="Google Shape;1418;p82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82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82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82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2" name="Google Shape;1422;p82"/>
          <p:cNvGrpSpPr/>
          <p:nvPr/>
        </p:nvGrpSpPr>
        <p:grpSpPr>
          <a:xfrm>
            <a:off x="8490050" y="170875"/>
            <a:ext cx="175013" cy="27000"/>
            <a:chOff x="5662375" y="212375"/>
            <a:chExt cx="175013" cy="27000"/>
          </a:xfrm>
        </p:grpSpPr>
        <p:sp>
          <p:nvSpPr>
            <p:cNvPr id="1423" name="Google Shape;1423;p8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8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8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6" name="Google Shape;1426;p82"/>
          <p:cNvGrpSpPr/>
          <p:nvPr/>
        </p:nvGrpSpPr>
        <p:grpSpPr>
          <a:xfrm>
            <a:off x="7916350" y="1124600"/>
            <a:ext cx="175013" cy="27000"/>
            <a:chOff x="5662375" y="212375"/>
            <a:chExt cx="175013" cy="27000"/>
          </a:xfrm>
        </p:grpSpPr>
        <p:sp>
          <p:nvSpPr>
            <p:cNvPr id="1427" name="Google Shape;1427;p82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82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82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Page">
  <p:cSld name="13_Title Pag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>
            <a:spLocks noGrp="1"/>
          </p:cNvSpPr>
          <p:nvPr>
            <p:ph type="pic" idx="2"/>
          </p:nvPr>
        </p:nvSpPr>
        <p:spPr>
          <a:xfrm>
            <a:off x="3301300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9" name="Google Shape;29;p9"/>
          <p:cNvSpPr>
            <a:spLocks noGrp="1"/>
          </p:cNvSpPr>
          <p:nvPr>
            <p:ph type="pic" idx="3"/>
          </p:nvPr>
        </p:nvSpPr>
        <p:spPr>
          <a:xfrm>
            <a:off x="6161314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0" name="Google Shape;30;p9"/>
          <p:cNvSpPr>
            <a:spLocks noGrp="1"/>
          </p:cNvSpPr>
          <p:nvPr>
            <p:ph type="pic" idx="4"/>
          </p:nvPr>
        </p:nvSpPr>
        <p:spPr>
          <a:xfrm>
            <a:off x="441286" y="441287"/>
            <a:ext cx="2541300" cy="24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6"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83"/>
          <p:cNvSpPr txBox="1">
            <a:spLocks noGrp="1"/>
          </p:cNvSpPr>
          <p:nvPr>
            <p:ph type="title"/>
          </p:nvPr>
        </p:nvSpPr>
        <p:spPr>
          <a:xfrm>
            <a:off x="896100" y="1984450"/>
            <a:ext cx="3457200" cy="129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cxnSp>
        <p:nvCxnSpPr>
          <p:cNvPr id="1432" name="Google Shape;1432;p83"/>
          <p:cNvCxnSpPr/>
          <p:nvPr/>
        </p:nvCxnSpPr>
        <p:spPr>
          <a:xfrm>
            <a:off x="1645925" y="5231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3" name="Google Shape;1433;p83"/>
          <p:cNvCxnSpPr/>
          <p:nvPr/>
        </p:nvCxnSpPr>
        <p:spPr>
          <a:xfrm rot="10800000" flipH="1">
            <a:off x="803050" y="529675"/>
            <a:ext cx="829500" cy="74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4" name="Google Shape;1434;p83"/>
          <p:cNvCxnSpPr/>
          <p:nvPr/>
        </p:nvCxnSpPr>
        <p:spPr>
          <a:xfrm>
            <a:off x="0" y="6520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35" name="Google Shape;1435;p83"/>
          <p:cNvGrpSpPr/>
          <p:nvPr/>
        </p:nvGrpSpPr>
        <p:grpSpPr>
          <a:xfrm flipH="1">
            <a:off x="499400" y="959675"/>
            <a:ext cx="581800" cy="582350"/>
            <a:chOff x="8064275" y="887850"/>
            <a:chExt cx="581800" cy="582350"/>
          </a:xfrm>
        </p:grpSpPr>
        <p:sp>
          <p:nvSpPr>
            <p:cNvPr id="1436" name="Google Shape;1436;p8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8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8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8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8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8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42" name="Google Shape;1442;p83"/>
          <p:cNvGrpSpPr/>
          <p:nvPr/>
        </p:nvGrpSpPr>
        <p:grpSpPr>
          <a:xfrm flipH="1">
            <a:off x="1500400" y="388100"/>
            <a:ext cx="292025" cy="292575"/>
            <a:chOff x="7353050" y="316275"/>
            <a:chExt cx="292025" cy="292575"/>
          </a:xfrm>
        </p:grpSpPr>
        <p:sp>
          <p:nvSpPr>
            <p:cNvPr id="1443" name="Google Shape;1443;p8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8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8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8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7" name="Google Shape;1447;p83"/>
          <p:cNvSpPr/>
          <p:nvPr/>
        </p:nvSpPr>
        <p:spPr>
          <a:xfrm flipH="1">
            <a:off x="3166281" y="497632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8" name="Google Shape;1448;p83"/>
          <p:cNvSpPr/>
          <p:nvPr/>
        </p:nvSpPr>
        <p:spPr>
          <a:xfrm flipH="1">
            <a:off x="3164039" y="495100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9" name="Google Shape;1449;p83"/>
          <p:cNvSpPr/>
          <p:nvPr/>
        </p:nvSpPr>
        <p:spPr>
          <a:xfrm flipH="1">
            <a:off x="3202780" y="534134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0" name="Google Shape;1450;p83"/>
          <p:cNvSpPr/>
          <p:nvPr/>
        </p:nvSpPr>
        <p:spPr>
          <a:xfrm flipH="1">
            <a:off x="3200525" y="531602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1" name="Google Shape;1451;p83"/>
          <p:cNvSpPr/>
          <p:nvPr/>
        </p:nvSpPr>
        <p:spPr>
          <a:xfrm flipH="1">
            <a:off x="3242641" y="573709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2" name="Google Shape;1452;p83"/>
          <p:cNvSpPr/>
          <p:nvPr/>
        </p:nvSpPr>
        <p:spPr>
          <a:xfrm flipH="1">
            <a:off x="3240109" y="571467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53" name="Google Shape;1453;p83"/>
          <p:cNvGrpSpPr/>
          <p:nvPr/>
        </p:nvGrpSpPr>
        <p:grpSpPr>
          <a:xfrm flipH="1">
            <a:off x="3527112" y="361100"/>
            <a:ext cx="175013" cy="27000"/>
            <a:chOff x="5662375" y="212375"/>
            <a:chExt cx="175013" cy="27000"/>
          </a:xfrm>
        </p:grpSpPr>
        <p:sp>
          <p:nvSpPr>
            <p:cNvPr id="1454" name="Google Shape;1454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7" name="Google Shape;1457;p83"/>
          <p:cNvGrpSpPr/>
          <p:nvPr/>
        </p:nvGrpSpPr>
        <p:grpSpPr>
          <a:xfrm flipH="1">
            <a:off x="480412" y="242700"/>
            <a:ext cx="175013" cy="27000"/>
            <a:chOff x="5662375" y="212375"/>
            <a:chExt cx="175013" cy="27000"/>
          </a:xfrm>
        </p:grpSpPr>
        <p:sp>
          <p:nvSpPr>
            <p:cNvPr id="1458" name="Google Shape;1458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1" name="Google Shape;1461;p83"/>
          <p:cNvGrpSpPr/>
          <p:nvPr/>
        </p:nvGrpSpPr>
        <p:grpSpPr>
          <a:xfrm flipH="1">
            <a:off x="901712" y="1653625"/>
            <a:ext cx="175013" cy="27000"/>
            <a:chOff x="5662375" y="212375"/>
            <a:chExt cx="175013" cy="27000"/>
          </a:xfrm>
        </p:grpSpPr>
        <p:sp>
          <p:nvSpPr>
            <p:cNvPr id="1462" name="Google Shape;1462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465" name="Google Shape;1465;p83"/>
          <p:cNvCxnSpPr/>
          <p:nvPr/>
        </p:nvCxnSpPr>
        <p:spPr>
          <a:xfrm>
            <a:off x="791400" y="4212400"/>
            <a:ext cx="1157100" cy="54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6" name="Google Shape;1466;p83"/>
          <p:cNvCxnSpPr/>
          <p:nvPr/>
        </p:nvCxnSpPr>
        <p:spPr>
          <a:xfrm rot="10800000" flipH="1">
            <a:off x="0" y="4220425"/>
            <a:ext cx="791400" cy="83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67" name="Google Shape;1467;p83"/>
          <p:cNvGrpSpPr/>
          <p:nvPr/>
        </p:nvGrpSpPr>
        <p:grpSpPr>
          <a:xfrm rot="10800000">
            <a:off x="499400" y="3940925"/>
            <a:ext cx="581800" cy="582350"/>
            <a:chOff x="8064275" y="887850"/>
            <a:chExt cx="581800" cy="582350"/>
          </a:xfrm>
        </p:grpSpPr>
        <p:sp>
          <p:nvSpPr>
            <p:cNvPr id="1468" name="Google Shape;1468;p83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83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83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83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83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83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4" name="Google Shape;1474;p83"/>
          <p:cNvGrpSpPr/>
          <p:nvPr/>
        </p:nvGrpSpPr>
        <p:grpSpPr>
          <a:xfrm rot="10800000">
            <a:off x="1819575" y="4586750"/>
            <a:ext cx="292025" cy="292575"/>
            <a:chOff x="7353050" y="316275"/>
            <a:chExt cx="292025" cy="292575"/>
          </a:xfrm>
        </p:grpSpPr>
        <p:sp>
          <p:nvSpPr>
            <p:cNvPr id="1475" name="Google Shape;1475;p83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83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83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83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9" name="Google Shape;1479;p83"/>
          <p:cNvGrpSpPr/>
          <p:nvPr/>
        </p:nvGrpSpPr>
        <p:grpSpPr>
          <a:xfrm rot="10800000">
            <a:off x="212525" y="4645550"/>
            <a:ext cx="175000" cy="175000"/>
            <a:chOff x="8792300" y="321275"/>
            <a:chExt cx="175000" cy="175000"/>
          </a:xfrm>
        </p:grpSpPr>
        <p:sp>
          <p:nvSpPr>
            <p:cNvPr id="1480" name="Google Shape;1480;p83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83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83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83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4" name="Google Shape;1484;p83"/>
          <p:cNvGrpSpPr/>
          <p:nvPr/>
        </p:nvGrpSpPr>
        <p:grpSpPr>
          <a:xfrm rot="10800000">
            <a:off x="480412" y="4852325"/>
            <a:ext cx="175013" cy="27000"/>
            <a:chOff x="5662375" y="212375"/>
            <a:chExt cx="175013" cy="27000"/>
          </a:xfrm>
        </p:grpSpPr>
        <p:sp>
          <p:nvSpPr>
            <p:cNvPr id="1485" name="Google Shape;1485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8" name="Google Shape;1488;p83"/>
          <p:cNvGrpSpPr/>
          <p:nvPr/>
        </p:nvGrpSpPr>
        <p:grpSpPr>
          <a:xfrm rot="10800000">
            <a:off x="1054112" y="3898600"/>
            <a:ext cx="175013" cy="27000"/>
            <a:chOff x="5662375" y="212375"/>
            <a:chExt cx="175013" cy="27000"/>
          </a:xfrm>
        </p:grpSpPr>
        <p:sp>
          <p:nvSpPr>
            <p:cNvPr id="1489" name="Google Shape;1489;p83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83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83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7"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p84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494" name="Google Shape;1494;p84"/>
          <p:cNvCxnSpPr/>
          <p:nvPr/>
        </p:nvCxnSpPr>
        <p:spPr>
          <a:xfrm rot="10800000">
            <a:off x="8109000" y="501275"/>
            <a:ext cx="737700" cy="73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5" name="Google Shape;1495;p84"/>
          <p:cNvCxnSpPr/>
          <p:nvPr/>
        </p:nvCxnSpPr>
        <p:spPr>
          <a:xfrm>
            <a:off x="582475" y="282188"/>
            <a:ext cx="1212900" cy="42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6" name="Google Shape;1496;p84"/>
          <p:cNvCxnSpPr/>
          <p:nvPr/>
        </p:nvCxnSpPr>
        <p:spPr>
          <a:xfrm rot="10800000" flipH="1">
            <a:off x="0" y="274188"/>
            <a:ext cx="582600" cy="654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97" name="Google Shape;1497;p84"/>
          <p:cNvGrpSpPr/>
          <p:nvPr/>
        </p:nvGrpSpPr>
        <p:grpSpPr>
          <a:xfrm flipH="1">
            <a:off x="423750" y="125363"/>
            <a:ext cx="292025" cy="292575"/>
            <a:chOff x="7353050" y="316275"/>
            <a:chExt cx="292025" cy="292575"/>
          </a:xfrm>
        </p:grpSpPr>
        <p:sp>
          <p:nvSpPr>
            <p:cNvPr id="1498" name="Google Shape;1498;p8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8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8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8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2" name="Google Shape;1502;p84"/>
          <p:cNvGrpSpPr/>
          <p:nvPr/>
        </p:nvGrpSpPr>
        <p:grpSpPr>
          <a:xfrm>
            <a:off x="1638739" y="558163"/>
            <a:ext cx="293111" cy="293388"/>
            <a:chOff x="3164039" y="430875"/>
            <a:chExt cx="293111" cy="293388"/>
          </a:xfrm>
        </p:grpSpPr>
        <p:sp>
          <p:nvSpPr>
            <p:cNvPr id="1503" name="Google Shape;1503;p84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84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84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84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84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84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84"/>
          <p:cNvGrpSpPr/>
          <p:nvPr/>
        </p:nvGrpSpPr>
        <p:grpSpPr>
          <a:xfrm>
            <a:off x="1591750" y="362600"/>
            <a:ext cx="175013" cy="27000"/>
            <a:chOff x="5662375" y="212375"/>
            <a:chExt cx="175013" cy="27000"/>
          </a:xfrm>
        </p:grpSpPr>
        <p:sp>
          <p:nvSpPr>
            <p:cNvPr id="1510" name="Google Shape;1510;p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13" name="Google Shape;1513;p84"/>
          <p:cNvCxnSpPr/>
          <p:nvPr/>
        </p:nvCxnSpPr>
        <p:spPr>
          <a:xfrm flipH="1">
            <a:off x="8151325" y="6875"/>
            <a:ext cx="1002600" cy="49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14" name="Google Shape;1514;p84"/>
          <p:cNvGrpSpPr/>
          <p:nvPr/>
        </p:nvGrpSpPr>
        <p:grpSpPr>
          <a:xfrm>
            <a:off x="7823875" y="202375"/>
            <a:ext cx="581800" cy="582350"/>
            <a:chOff x="8064275" y="887850"/>
            <a:chExt cx="581800" cy="582350"/>
          </a:xfrm>
        </p:grpSpPr>
        <p:sp>
          <p:nvSpPr>
            <p:cNvPr id="1515" name="Google Shape;1515;p84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84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84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84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84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84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1" name="Google Shape;1521;p84"/>
          <p:cNvGrpSpPr/>
          <p:nvPr/>
        </p:nvGrpSpPr>
        <p:grpSpPr>
          <a:xfrm flipH="1">
            <a:off x="8698650" y="1117488"/>
            <a:ext cx="292025" cy="292575"/>
            <a:chOff x="7353050" y="316275"/>
            <a:chExt cx="292025" cy="292575"/>
          </a:xfrm>
        </p:grpSpPr>
        <p:sp>
          <p:nvSpPr>
            <p:cNvPr id="1522" name="Google Shape;1522;p84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84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84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84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" name="Google Shape;1526;p84"/>
          <p:cNvGrpSpPr/>
          <p:nvPr/>
        </p:nvGrpSpPr>
        <p:grpSpPr>
          <a:xfrm>
            <a:off x="8678350" y="1581800"/>
            <a:ext cx="175013" cy="27000"/>
            <a:chOff x="5662375" y="212375"/>
            <a:chExt cx="175013" cy="27000"/>
          </a:xfrm>
        </p:grpSpPr>
        <p:sp>
          <p:nvSpPr>
            <p:cNvPr id="1527" name="Google Shape;1527;p84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84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84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31" name="Google Shape;1531;p85"/>
          <p:cNvCxnSpPr/>
          <p:nvPr/>
        </p:nvCxnSpPr>
        <p:spPr>
          <a:xfrm rot="5400000">
            <a:off x="7269708" y="3324550"/>
            <a:ext cx="1133100" cy="306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2" name="Google Shape;1532;p85"/>
          <p:cNvCxnSpPr/>
          <p:nvPr/>
        </p:nvCxnSpPr>
        <p:spPr>
          <a:xfrm rot="-5400000" flipH="1">
            <a:off x="7181408" y="2082400"/>
            <a:ext cx="1342200" cy="3153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3" name="Google Shape;1533;p85"/>
          <p:cNvCxnSpPr/>
          <p:nvPr/>
        </p:nvCxnSpPr>
        <p:spPr>
          <a:xfrm rot="5400000">
            <a:off x="7232433" y="736375"/>
            <a:ext cx="1332000" cy="392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4" name="Google Shape;1534;p85"/>
          <p:cNvCxnSpPr/>
          <p:nvPr/>
        </p:nvCxnSpPr>
        <p:spPr>
          <a:xfrm rot="5400000">
            <a:off x="8168433" y="-66600"/>
            <a:ext cx="273900" cy="4071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35" name="Google Shape;1535;p85"/>
          <p:cNvGrpSpPr/>
          <p:nvPr/>
        </p:nvGrpSpPr>
        <p:grpSpPr>
          <a:xfrm rot="5400000" flipH="1">
            <a:off x="7407333" y="1284925"/>
            <a:ext cx="581800" cy="582350"/>
            <a:chOff x="8064275" y="887850"/>
            <a:chExt cx="581800" cy="582350"/>
          </a:xfrm>
        </p:grpSpPr>
        <p:sp>
          <p:nvSpPr>
            <p:cNvPr id="1536" name="Google Shape;1536;p8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8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8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8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8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8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2" name="Google Shape;1542;p85"/>
          <p:cNvGrpSpPr/>
          <p:nvPr/>
        </p:nvGrpSpPr>
        <p:grpSpPr>
          <a:xfrm rot="5400000" flipH="1">
            <a:off x="7869720" y="2754200"/>
            <a:ext cx="292025" cy="292575"/>
            <a:chOff x="7353050" y="316275"/>
            <a:chExt cx="292025" cy="292575"/>
          </a:xfrm>
        </p:grpSpPr>
        <p:sp>
          <p:nvSpPr>
            <p:cNvPr id="1543" name="Google Shape;1543;p8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8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8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8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7" name="Google Shape;1547;p85"/>
          <p:cNvGrpSpPr/>
          <p:nvPr/>
        </p:nvGrpSpPr>
        <p:grpSpPr>
          <a:xfrm rot="5400000" flipH="1">
            <a:off x="8012458" y="178175"/>
            <a:ext cx="175000" cy="175000"/>
            <a:chOff x="8792300" y="321275"/>
            <a:chExt cx="175000" cy="175000"/>
          </a:xfrm>
        </p:grpSpPr>
        <p:sp>
          <p:nvSpPr>
            <p:cNvPr id="1548" name="Google Shape;1548;p8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8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8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8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2" name="Google Shape;1552;p85"/>
          <p:cNvGrpSpPr/>
          <p:nvPr/>
        </p:nvGrpSpPr>
        <p:grpSpPr>
          <a:xfrm rot="5400000">
            <a:off x="7551683" y="3879926"/>
            <a:ext cx="293111" cy="293388"/>
            <a:chOff x="3164039" y="430875"/>
            <a:chExt cx="293111" cy="293388"/>
          </a:xfrm>
        </p:grpSpPr>
        <p:sp>
          <p:nvSpPr>
            <p:cNvPr id="1553" name="Google Shape;1553;p85"/>
            <p:cNvSpPr/>
            <p:nvPr/>
          </p:nvSpPr>
          <p:spPr>
            <a:xfrm flipH="1">
              <a:off x="3166281" y="4334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85"/>
            <p:cNvSpPr/>
            <p:nvPr/>
          </p:nvSpPr>
          <p:spPr>
            <a:xfrm flipH="1">
              <a:off x="3164039" y="4308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85"/>
            <p:cNvSpPr/>
            <p:nvPr/>
          </p:nvSpPr>
          <p:spPr>
            <a:xfrm flipH="1">
              <a:off x="3202780" y="4699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85"/>
            <p:cNvSpPr/>
            <p:nvPr/>
          </p:nvSpPr>
          <p:spPr>
            <a:xfrm flipH="1">
              <a:off x="3200525" y="4673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85"/>
            <p:cNvSpPr/>
            <p:nvPr/>
          </p:nvSpPr>
          <p:spPr>
            <a:xfrm flipH="1">
              <a:off x="3242641" y="5094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85"/>
            <p:cNvSpPr/>
            <p:nvPr/>
          </p:nvSpPr>
          <p:spPr>
            <a:xfrm flipH="1">
              <a:off x="3240109" y="5072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9" name="Google Shape;1559;p85"/>
          <p:cNvGrpSpPr/>
          <p:nvPr/>
        </p:nvGrpSpPr>
        <p:grpSpPr>
          <a:xfrm rot="5400000" flipH="1">
            <a:off x="8259052" y="323144"/>
            <a:ext cx="175013" cy="27000"/>
            <a:chOff x="5662375" y="212375"/>
            <a:chExt cx="175013" cy="27000"/>
          </a:xfrm>
        </p:grpSpPr>
        <p:sp>
          <p:nvSpPr>
            <p:cNvPr id="1560" name="Google Shape;1560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563" name="Google Shape;1563;p85"/>
          <p:cNvCxnSpPr/>
          <p:nvPr/>
        </p:nvCxnSpPr>
        <p:spPr>
          <a:xfrm rot="5400000" flipH="1">
            <a:off x="740850" y="2598325"/>
            <a:ext cx="1672500" cy="126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4" name="Google Shape;1564;p85"/>
          <p:cNvCxnSpPr/>
          <p:nvPr/>
        </p:nvCxnSpPr>
        <p:spPr>
          <a:xfrm rot="-5400000">
            <a:off x="847100" y="3554000"/>
            <a:ext cx="829500" cy="7434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65" name="Google Shape;1565;p85"/>
          <p:cNvCxnSpPr/>
          <p:nvPr/>
        </p:nvCxnSpPr>
        <p:spPr>
          <a:xfrm rot="5400000" flipH="1">
            <a:off x="1105775" y="4151250"/>
            <a:ext cx="796500" cy="1188000"/>
          </a:xfrm>
          <a:prstGeom prst="straightConnector1">
            <a:avLst/>
          </a:prstGeom>
          <a:noFill/>
          <a:ln w="9525" cap="flat" cmpd="sng">
            <a:solidFill>
              <a:srgbClr val="1A2E3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66" name="Google Shape;1566;p85"/>
          <p:cNvGrpSpPr/>
          <p:nvPr/>
        </p:nvGrpSpPr>
        <p:grpSpPr>
          <a:xfrm rot="5400000">
            <a:off x="621475" y="4062025"/>
            <a:ext cx="581800" cy="582350"/>
            <a:chOff x="8064275" y="887850"/>
            <a:chExt cx="581800" cy="582350"/>
          </a:xfrm>
        </p:grpSpPr>
        <p:sp>
          <p:nvSpPr>
            <p:cNvPr id="1567" name="Google Shape;1567;p85"/>
            <p:cNvSpPr/>
            <p:nvPr/>
          </p:nvSpPr>
          <p:spPr>
            <a:xfrm>
              <a:off x="8068750" y="892875"/>
              <a:ext cx="572875" cy="572325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85"/>
            <p:cNvSpPr/>
            <p:nvPr/>
          </p:nvSpPr>
          <p:spPr>
            <a:xfrm>
              <a:off x="8064275" y="887850"/>
              <a:ext cx="581800" cy="582350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85"/>
            <p:cNvSpPr/>
            <p:nvPr/>
          </p:nvSpPr>
          <p:spPr>
            <a:xfrm>
              <a:off x="8141175" y="965325"/>
              <a:ext cx="428000" cy="427425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85"/>
            <p:cNvSpPr/>
            <p:nvPr/>
          </p:nvSpPr>
          <p:spPr>
            <a:xfrm>
              <a:off x="8136725" y="960300"/>
              <a:ext cx="436925" cy="437475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85"/>
            <p:cNvSpPr/>
            <p:nvPr/>
          </p:nvSpPr>
          <p:spPr>
            <a:xfrm>
              <a:off x="8219750" y="1043875"/>
              <a:ext cx="270300" cy="270300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85"/>
            <p:cNvSpPr/>
            <p:nvPr/>
          </p:nvSpPr>
          <p:spPr>
            <a:xfrm>
              <a:off x="8215300" y="1039425"/>
              <a:ext cx="279775" cy="279225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3" name="Google Shape;1573;p85"/>
          <p:cNvGrpSpPr/>
          <p:nvPr/>
        </p:nvGrpSpPr>
        <p:grpSpPr>
          <a:xfrm rot="5400000">
            <a:off x="1482825" y="3350800"/>
            <a:ext cx="292025" cy="292575"/>
            <a:chOff x="7353050" y="316275"/>
            <a:chExt cx="292025" cy="292575"/>
          </a:xfrm>
        </p:grpSpPr>
        <p:sp>
          <p:nvSpPr>
            <p:cNvPr id="1574" name="Google Shape;1574;p85"/>
            <p:cNvSpPr/>
            <p:nvPr/>
          </p:nvSpPr>
          <p:spPr>
            <a:xfrm>
              <a:off x="7358075" y="321275"/>
              <a:ext cx="282550" cy="282550"/>
            </a:xfrm>
            <a:custGeom>
              <a:avLst/>
              <a:gdLst/>
              <a:ahLst/>
              <a:cxnLst/>
              <a:rect l="l" t="t" r="r" b="b"/>
              <a:pathLst>
                <a:path w="11302" h="11302" extrusionOk="0">
                  <a:moveTo>
                    <a:pt x="5640" y="1"/>
                  </a:moveTo>
                  <a:cubicBezTo>
                    <a:pt x="2519" y="1"/>
                    <a:pt x="0" y="2520"/>
                    <a:pt x="0" y="5640"/>
                  </a:cubicBezTo>
                  <a:cubicBezTo>
                    <a:pt x="0" y="8783"/>
                    <a:pt x="2519" y="11302"/>
                    <a:pt x="5640" y="11302"/>
                  </a:cubicBezTo>
                  <a:cubicBezTo>
                    <a:pt x="8783" y="11302"/>
                    <a:pt x="11301" y="8783"/>
                    <a:pt x="11301" y="5640"/>
                  </a:cubicBezTo>
                  <a:cubicBezTo>
                    <a:pt x="11301" y="2520"/>
                    <a:pt x="8783" y="1"/>
                    <a:pt x="5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85"/>
            <p:cNvSpPr/>
            <p:nvPr/>
          </p:nvSpPr>
          <p:spPr>
            <a:xfrm>
              <a:off x="7353050" y="316275"/>
              <a:ext cx="292025" cy="292575"/>
            </a:xfrm>
            <a:custGeom>
              <a:avLst/>
              <a:gdLst/>
              <a:ahLst/>
              <a:cxnLst/>
              <a:rect l="l" t="t" r="r" b="b"/>
              <a:pathLst>
                <a:path w="11681" h="11703" extrusionOk="0">
                  <a:moveTo>
                    <a:pt x="5841" y="379"/>
                  </a:moveTo>
                  <a:cubicBezTo>
                    <a:pt x="7356" y="379"/>
                    <a:pt x="8716" y="981"/>
                    <a:pt x="9719" y="1984"/>
                  </a:cubicBezTo>
                  <a:cubicBezTo>
                    <a:pt x="10700" y="2965"/>
                    <a:pt x="11324" y="4347"/>
                    <a:pt x="11324" y="5840"/>
                  </a:cubicBezTo>
                  <a:cubicBezTo>
                    <a:pt x="11324" y="7356"/>
                    <a:pt x="10700" y="8738"/>
                    <a:pt x="9719" y="9719"/>
                  </a:cubicBezTo>
                  <a:cubicBezTo>
                    <a:pt x="8716" y="10699"/>
                    <a:pt x="7356" y="11324"/>
                    <a:pt x="5841" y="11324"/>
                  </a:cubicBezTo>
                  <a:cubicBezTo>
                    <a:pt x="4347" y="11324"/>
                    <a:pt x="2965" y="10699"/>
                    <a:pt x="1984" y="9719"/>
                  </a:cubicBezTo>
                  <a:cubicBezTo>
                    <a:pt x="981" y="8738"/>
                    <a:pt x="380" y="7356"/>
                    <a:pt x="380" y="5840"/>
                  </a:cubicBezTo>
                  <a:cubicBezTo>
                    <a:pt x="380" y="4347"/>
                    <a:pt x="981" y="2965"/>
                    <a:pt x="1984" y="1984"/>
                  </a:cubicBezTo>
                  <a:cubicBezTo>
                    <a:pt x="2965" y="981"/>
                    <a:pt x="4347" y="379"/>
                    <a:pt x="5841" y="379"/>
                  </a:cubicBezTo>
                  <a:close/>
                  <a:moveTo>
                    <a:pt x="5841" y="0"/>
                  </a:moveTo>
                  <a:cubicBezTo>
                    <a:pt x="2631" y="0"/>
                    <a:pt x="1" y="2630"/>
                    <a:pt x="1" y="5840"/>
                  </a:cubicBezTo>
                  <a:cubicBezTo>
                    <a:pt x="1" y="9072"/>
                    <a:pt x="2631" y="11703"/>
                    <a:pt x="5841" y="11703"/>
                  </a:cubicBezTo>
                  <a:cubicBezTo>
                    <a:pt x="9073" y="11703"/>
                    <a:pt x="11681" y="9072"/>
                    <a:pt x="11681" y="5840"/>
                  </a:cubicBezTo>
                  <a:cubicBezTo>
                    <a:pt x="11681" y="2630"/>
                    <a:pt x="9073" y="0"/>
                    <a:pt x="584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85"/>
            <p:cNvSpPr/>
            <p:nvPr/>
          </p:nvSpPr>
          <p:spPr>
            <a:xfrm>
              <a:off x="7419925" y="383125"/>
              <a:ext cx="158275" cy="158300"/>
            </a:xfrm>
            <a:custGeom>
              <a:avLst/>
              <a:gdLst/>
              <a:ahLst/>
              <a:cxnLst/>
              <a:rect l="l" t="t" r="r" b="b"/>
              <a:pathLst>
                <a:path w="6331" h="6332" extrusionOk="0">
                  <a:moveTo>
                    <a:pt x="3166" y="1"/>
                  </a:moveTo>
                  <a:cubicBezTo>
                    <a:pt x="1427" y="1"/>
                    <a:pt x="0" y="1428"/>
                    <a:pt x="0" y="3166"/>
                  </a:cubicBezTo>
                  <a:cubicBezTo>
                    <a:pt x="0" y="4927"/>
                    <a:pt x="1427" y="6331"/>
                    <a:pt x="3166" y="6331"/>
                  </a:cubicBezTo>
                  <a:cubicBezTo>
                    <a:pt x="4927" y="6331"/>
                    <a:pt x="6331" y="4927"/>
                    <a:pt x="6331" y="3166"/>
                  </a:cubicBezTo>
                  <a:cubicBezTo>
                    <a:pt x="6331" y="1428"/>
                    <a:pt x="4927" y="1"/>
                    <a:pt x="3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85"/>
            <p:cNvSpPr/>
            <p:nvPr/>
          </p:nvSpPr>
          <p:spPr>
            <a:xfrm>
              <a:off x="7415475" y="378675"/>
              <a:ext cx="167750" cy="167775"/>
            </a:xfrm>
            <a:custGeom>
              <a:avLst/>
              <a:gdLst/>
              <a:ahLst/>
              <a:cxnLst/>
              <a:rect l="l" t="t" r="r" b="b"/>
              <a:pathLst>
                <a:path w="6710" h="6711" extrusionOk="0">
                  <a:moveTo>
                    <a:pt x="3344" y="380"/>
                  </a:moveTo>
                  <a:cubicBezTo>
                    <a:pt x="4168" y="380"/>
                    <a:pt x="4926" y="714"/>
                    <a:pt x="5461" y="1249"/>
                  </a:cubicBezTo>
                  <a:cubicBezTo>
                    <a:pt x="5996" y="1784"/>
                    <a:pt x="6330" y="2519"/>
                    <a:pt x="6330" y="3344"/>
                  </a:cubicBezTo>
                  <a:cubicBezTo>
                    <a:pt x="6330" y="4169"/>
                    <a:pt x="5996" y="4927"/>
                    <a:pt x="5461" y="5462"/>
                  </a:cubicBezTo>
                  <a:cubicBezTo>
                    <a:pt x="4926" y="5997"/>
                    <a:pt x="4168" y="6331"/>
                    <a:pt x="3344" y="6331"/>
                  </a:cubicBezTo>
                  <a:cubicBezTo>
                    <a:pt x="2519" y="6331"/>
                    <a:pt x="1783" y="5997"/>
                    <a:pt x="1248" y="5462"/>
                  </a:cubicBezTo>
                  <a:cubicBezTo>
                    <a:pt x="713" y="4927"/>
                    <a:pt x="379" y="4169"/>
                    <a:pt x="379" y="3344"/>
                  </a:cubicBezTo>
                  <a:cubicBezTo>
                    <a:pt x="379" y="2519"/>
                    <a:pt x="713" y="1784"/>
                    <a:pt x="1248" y="1249"/>
                  </a:cubicBezTo>
                  <a:cubicBezTo>
                    <a:pt x="1783" y="714"/>
                    <a:pt x="2519" y="380"/>
                    <a:pt x="3344" y="380"/>
                  </a:cubicBezTo>
                  <a:close/>
                  <a:moveTo>
                    <a:pt x="3344" y="1"/>
                  </a:moveTo>
                  <a:cubicBezTo>
                    <a:pt x="1494" y="1"/>
                    <a:pt x="0" y="1494"/>
                    <a:pt x="0" y="3344"/>
                  </a:cubicBezTo>
                  <a:cubicBezTo>
                    <a:pt x="0" y="5194"/>
                    <a:pt x="1494" y="6710"/>
                    <a:pt x="3344" y="6710"/>
                  </a:cubicBezTo>
                  <a:cubicBezTo>
                    <a:pt x="5194" y="6710"/>
                    <a:pt x="6709" y="5194"/>
                    <a:pt x="6709" y="3344"/>
                  </a:cubicBezTo>
                  <a:cubicBezTo>
                    <a:pt x="6709" y="1494"/>
                    <a:pt x="5194" y="1"/>
                    <a:pt x="33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8" name="Google Shape;1578;p85"/>
          <p:cNvGrpSpPr/>
          <p:nvPr/>
        </p:nvGrpSpPr>
        <p:grpSpPr>
          <a:xfrm rot="5400000">
            <a:off x="1595125" y="4790325"/>
            <a:ext cx="175000" cy="175000"/>
            <a:chOff x="8792300" y="321275"/>
            <a:chExt cx="175000" cy="175000"/>
          </a:xfrm>
        </p:grpSpPr>
        <p:sp>
          <p:nvSpPr>
            <p:cNvPr id="1579" name="Google Shape;1579;p85"/>
            <p:cNvSpPr/>
            <p:nvPr/>
          </p:nvSpPr>
          <p:spPr>
            <a:xfrm>
              <a:off x="8796750" y="326300"/>
              <a:ext cx="166100" cy="165525"/>
            </a:xfrm>
            <a:custGeom>
              <a:avLst/>
              <a:gdLst/>
              <a:ahLst/>
              <a:cxnLst/>
              <a:rect l="l" t="t" r="r" b="b"/>
              <a:pathLst>
                <a:path w="6644" h="6621" extrusionOk="0">
                  <a:moveTo>
                    <a:pt x="3322" y="0"/>
                  </a:moveTo>
                  <a:cubicBezTo>
                    <a:pt x="1494" y="0"/>
                    <a:pt x="1" y="1471"/>
                    <a:pt x="1" y="3299"/>
                  </a:cubicBezTo>
                  <a:cubicBezTo>
                    <a:pt x="1" y="5127"/>
                    <a:pt x="1494" y="6620"/>
                    <a:pt x="3322" y="6620"/>
                  </a:cubicBezTo>
                  <a:cubicBezTo>
                    <a:pt x="5150" y="6620"/>
                    <a:pt x="6643" y="5127"/>
                    <a:pt x="6643" y="3299"/>
                  </a:cubicBezTo>
                  <a:cubicBezTo>
                    <a:pt x="6643" y="1471"/>
                    <a:pt x="5150" y="0"/>
                    <a:pt x="3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85"/>
            <p:cNvSpPr/>
            <p:nvPr/>
          </p:nvSpPr>
          <p:spPr>
            <a:xfrm>
              <a:off x="8792300" y="321275"/>
              <a:ext cx="175000" cy="175000"/>
            </a:xfrm>
            <a:custGeom>
              <a:avLst/>
              <a:gdLst/>
              <a:ahLst/>
              <a:cxnLst/>
              <a:rect l="l" t="t" r="r" b="b"/>
              <a:pathLst>
                <a:path w="7000" h="7000" extrusionOk="0">
                  <a:moveTo>
                    <a:pt x="3500" y="380"/>
                  </a:moveTo>
                  <a:cubicBezTo>
                    <a:pt x="4369" y="380"/>
                    <a:pt x="5149" y="736"/>
                    <a:pt x="5707" y="1293"/>
                  </a:cubicBezTo>
                  <a:cubicBezTo>
                    <a:pt x="6286" y="1873"/>
                    <a:pt x="6621" y="2653"/>
                    <a:pt x="6621" y="3500"/>
                  </a:cubicBezTo>
                  <a:cubicBezTo>
                    <a:pt x="6621" y="4370"/>
                    <a:pt x="6286" y="5150"/>
                    <a:pt x="5707" y="5729"/>
                  </a:cubicBezTo>
                  <a:cubicBezTo>
                    <a:pt x="5149" y="6286"/>
                    <a:pt x="4369" y="6643"/>
                    <a:pt x="3500" y="6643"/>
                  </a:cubicBezTo>
                  <a:cubicBezTo>
                    <a:pt x="2631" y="6643"/>
                    <a:pt x="1851" y="6286"/>
                    <a:pt x="1293" y="5729"/>
                  </a:cubicBezTo>
                  <a:cubicBezTo>
                    <a:pt x="714" y="5150"/>
                    <a:pt x="379" y="4370"/>
                    <a:pt x="379" y="3500"/>
                  </a:cubicBezTo>
                  <a:cubicBezTo>
                    <a:pt x="379" y="2653"/>
                    <a:pt x="714" y="1873"/>
                    <a:pt x="1293" y="1293"/>
                  </a:cubicBezTo>
                  <a:cubicBezTo>
                    <a:pt x="1851" y="736"/>
                    <a:pt x="2631" y="380"/>
                    <a:pt x="3500" y="380"/>
                  </a:cubicBezTo>
                  <a:close/>
                  <a:moveTo>
                    <a:pt x="3500" y="1"/>
                  </a:moveTo>
                  <a:cubicBezTo>
                    <a:pt x="1561" y="1"/>
                    <a:pt x="0" y="1583"/>
                    <a:pt x="0" y="3500"/>
                  </a:cubicBezTo>
                  <a:cubicBezTo>
                    <a:pt x="0" y="5439"/>
                    <a:pt x="1561" y="7000"/>
                    <a:pt x="3500" y="7000"/>
                  </a:cubicBezTo>
                  <a:cubicBezTo>
                    <a:pt x="5439" y="7000"/>
                    <a:pt x="7000" y="5439"/>
                    <a:pt x="7000" y="3500"/>
                  </a:cubicBezTo>
                  <a:cubicBezTo>
                    <a:pt x="7000" y="1583"/>
                    <a:pt x="5439" y="1"/>
                    <a:pt x="35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85"/>
            <p:cNvSpPr/>
            <p:nvPr/>
          </p:nvSpPr>
          <p:spPr>
            <a:xfrm>
              <a:off x="8833525" y="362525"/>
              <a:ext cx="92550" cy="93075"/>
            </a:xfrm>
            <a:custGeom>
              <a:avLst/>
              <a:gdLst/>
              <a:ahLst/>
              <a:cxnLst/>
              <a:rect l="l" t="t" r="r" b="b"/>
              <a:pathLst>
                <a:path w="3702" h="3723" extrusionOk="0">
                  <a:moveTo>
                    <a:pt x="1851" y="0"/>
                  </a:moveTo>
                  <a:cubicBezTo>
                    <a:pt x="826" y="0"/>
                    <a:pt x="1" y="825"/>
                    <a:pt x="1" y="1850"/>
                  </a:cubicBezTo>
                  <a:cubicBezTo>
                    <a:pt x="1" y="2876"/>
                    <a:pt x="826" y="3723"/>
                    <a:pt x="1851" y="3723"/>
                  </a:cubicBezTo>
                  <a:cubicBezTo>
                    <a:pt x="2876" y="3723"/>
                    <a:pt x="3701" y="2876"/>
                    <a:pt x="3701" y="1850"/>
                  </a:cubicBezTo>
                  <a:cubicBezTo>
                    <a:pt x="3701" y="825"/>
                    <a:pt x="2876" y="0"/>
                    <a:pt x="18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85"/>
            <p:cNvSpPr/>
            <p:nvPr/>
          </p:nvSpPr>
          <p:spPr>
            <a:xfrm>
              <a:off x="8828525" y="358050"/>
              <a:ext cx="102550" cy="102000"/>
            </a:xfrm>
            <a:custGeom>
              <a:avLst/>
              <a:gdLst/>
              <a:ahLst/>
              <a:cxnLst/>
              <a:rect l="l" t="t" r="r" b="b"/>
              <a:pathLst>
                <a:path w="4102" h="4080" extrusionOk="0">
                  <a:moveTo>
                    <a:pt x="2051" y="357"/>
                  </a:moveTo>
                  <a:cubicBezTo>
                    <a:pt x="2519" y="357"/>
                    <a:pt x="2920" y="558"/>
                    <a:pt x="3232" y="848"/>
                  </a:cubicBezTo>
                  <a:cubicBezTo>
                    <a:pt x="3544" y="1160"/>
                    <a:pt x="3723" y="1583"/>
                    <a:pt x="3723" y="2029"/>
                  </a:cubicBezTo>
                  <a:cubicBezTo>
                    <a:pt x="3723" y="2497"/>
                    <a:pt x="3544" y="2921"/>
                    <a:pt x="3232" y="3211"/>
                  </a:cubicBezTo>
                  <a:cubicBezTo>
                    <a:pt x="2920" y="3523"/>
                    <a:pt x="2519" y="3701"/>
                    <a:pt x="2051" y="3701"/>
                  </a:cubicBezTo>
                  <a:cubicBezTo>
                    <a:pt x="1583" y="3701"/>
                    <a:pt x="1182" y="3523"/>
                    <a:pt x="870" y="3211"/>
                  </a:cubicBezTo>
                  <a:cubicBezTo>
                    <a:pt x="558" y="2921"/>
                    <a:pt x="379" y="2497"/>
                    <a:pt x="379" y="2029"/>
                  </a:cubicBezTo>
                  <a:cubicBezTo>
                    <a:pt x="379" y="1583"/>
                    <a:pt x="558" y="1160"/>
                    <a:pt x="870" y="848"/>
                  </a:cubicBezTo>
                  <a:cubicBezTo>
                    <a:pt x="1182" y="558"/>
                    <a:pt x="1583" y="357"/>
                    <a:pt x="2051" y="357"/>
                  </a:cubicBezTo>
                  <a:close/>
                  <a:moveTo>
                    <a:pt x="2051" y="1"/>
                  </a:moveTo>
                  <a:cubicBezTo>
                    <a:pt x="914" y="1"/>
                    <a:pt x="0" y="915"/>
                    <a:pt x="0" y="2029"/>
                  </a:cubicBezTo>
                  <a:cubicBezTo>
                    <a:pt x="0" y="3166"/>
                    <a:pt x="914" y="4080"/>
                    <a:pt x="2051" y="4080"/>
                  </a:cubicBezTo>
                  <a:cubicBezTo>
                    <a:pt x="3188" y="4080"/>
                    <a:pt x="4102" y="3166"/>
                    <a:pt x="4102" y="2029"/>
                  </a:cubicBezTo>
                  <a:cubicBezTo>
                    <a:pt x="4102" y="915"/>
                    <a:pt x="3188" y="1"/>
                    <a:pt x="20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3" name="Google Shape;1583;p85"/>
          <p:cNvSpPr/>
          <p:nvPr/>
        </p:nvSpPr>
        <p:spPr>
          <a:xfrm rot="5400000">
            <a:off x="1377117" y="1688743"/>
            <a:ext cx="288614" cy="288337"/>
          </a:xfrm>
          <a:custGeom>
            <a:avLst/>
            <a:gdLst/>
            <a:ahLst/>
            <a:cxnLst/>
            <a:rect l="l" t="t" r="r" b="b"/>
            <a:pathLst>
              <a:path w="22915" h="22893" extrusionOk="0">
                <a:moveTo>
                  <a:pt x="11457" y="0"/>
                </a:moveTo>
                <a:cubicBezTo>
                  <a:pt x="5127" y="0"/>
                  <a:pt x="0" y="5127"/>
                  <a:pt x="0" y="11435"/>
                </a:cubicBezTo>
                <a:cubicBezTo>
                  <a:pt x="0" y="17766"/>
                  <a:pt x="5127" y="22892"/>
                  <a:pt x="11457" y="22892"/>
                </a:cubicBezTo>
                <a:cubicBezTo>
                  <a:pt x="17788" y="22892"/>
                  <a:pt x="22914" y="17766"/>
                  <a:pt x="22914" y="11435"/>
                </a:cubicBezTo>
                <a:cubicBezTo>
                  <a:pt x="22914" y="5127"/>
                  <a:pt x="17788" y="0"/>
                  <a:pt x="11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4" name="Google Shape;1584;p85"/>
          <p:cNvSpPr/>
          <p:nvPr/>
        </p:nvSpPr>
        <p:spPr>
          <a:xfrm rot="5400000">
            <a:off x="1374876" y="1686211"/>
            <a:ext cx="293111" cy="293388"/>
          </a:xfrm>
          <a:custGeom>
            <a:avLst/>
            <a:gdLst/>
            <a:ahLst/>
            <a:cxnLst/>
            <a:rect l="l" t="t" r="r" b="b"/>
            <a:pathLst>
              <a:path w="23272" h="23294" extrusionOk="0">
                <a:moveTo>
                  <a:pt x="11636" y="380"/>
                </a:moveTo>
                <a:cubicBezTo>
                  <a:pt x="14757" y="380"/>
                  <a:pt x="17566" y="1628"/>
                  <a:pt x="19594" y="3679"/>
                </a:cubicBezTo>
                <a:cubicBezTo>
                  <a:pt x="21645" y="5707"/>
                  <a:pt x="22893" y="8538"/>
                  <a:pt x="22893" y="11636"/>
                </a:cubicBezTo>
                <a:cubicBezTo>
                  <a:pt x="22893" y="14757"/>
                  <a:pt x="21645" y="17565"/>
                  <a:pt x="19594" y="19616"/>
                </a:cubicBezTo>
                <a:cubicBezTo>
                  <a:pt x="17566" y="21644"/>
                  <a:pt x="14757" y="22915"/>
                  <a:pt x="11636" y="22915"/>
                </a:cubicBezTo>
                <a:cubicBezTo>
                  <a:pt x="8516" y="22915"/>
                  <a:pt x="5707" y="21644"/>
                  <a:pt x="3657" y="19616"/>
                </a:cubicBezTo>
                <a:cubicBezTo>
                  <a:pt x="1628" y="17565"/>
                  <a:pt x="358" y="14757"/>
                  <a:pt x="358" y="11636"/>
                </a:cubicBezTo>
                <a:cubicBezTo>
                  <a:pt x="358" y="8538"/>
                  <a:pt x="1628" y="5707"/>
                  <a:pt x="3657" y="3679"/>
                </a:cubicBezTo>
                <a:cubicBezTo>
                  <a:pt x="5707" y="1628"/>
                  <a:pt x="8516" y="380"/>
                  <a:pt x="11636" y="380"/>
                </a:cubicBezTo>
                <a:close/>
                <a:moveTo>
                  <a:pt x="11636" y="1"/>
                </a:moveTo>
                <a:cubicBezTo>
                  <a:pt x="5217" y="1"/>
                  <a:pt x="1" y="5217"/>
                  <a:pt x="1" y="11636"/>
                </a:cubicBezTo>
                <a:cubicBezTo>
                  <a:pt x="1" y="18078"/>
                  <a:pt x="5217" y="23294"/>
                  <a:pt x="11636" y="23294"/>
                </a:cubicBezTo>
                <a:cubicBezTo>
                  <a:pt x="18056" y="23294"/>
                  <a:pt x="23272" y="18078"/>
                  <a:pt x="23272" y="11636"/>
                </a:cubicBezTo>
                <a:cubicBezTo>
                  <a:pt x="23272" y="5217"/>
                  <a:pt x="18056" y="1"/>
                  <a:pt x="1163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5" name="Google Shape;1585;p85"/>
          <p:cNvSpPr/>
          <p:nvPr/>
        </p:nvSpPr>
        <p:spPr>
          <a:xfrm rot="5400000">
            <a:off x="1413610" y="1725239"/>
            <a:ext cx="215626" cy="215337"/>
          </a:xfrm>
          <a:custGeom>
            <a:avLst/>
            <a:gdLst/>
            <a:ahLst/>
            <a:cxnLst/>
            <a:rect l="l" t="t" r="r" b="b"/>
            <a:pathLst>
              <a:path w="17120" h="17097" extrusionOk="0">
                <a:moveTo>
                  <a:pt x="8560" y="0"/>
                </a:moveTo>
                <a:cubicBezTo>
                  <a:pt x="3835" y="0"/>
                  <a:pt x="1" y="3812"/>
                  <a:pt x="1" y="8537"/>
                </a:cubicBezTo>
                <a:cubicBezTo>
                  <a:pt x="1" y="13263"/>
                  <a:pt x="3835" y="17097"/>
                  <a:pt x="8560" y="17097"/>
                </a:cubicBezTo>
                <a:cubicBezTo>
                  <a:pt x="13286" y="17097"/>
                  <a:pt x="17120" y="13263"/>
                  <a:pt x="17120" y="8537"/>
                </a:cubicBezTo>
                <a:cubicBezTo>
                  <a:pt x="17120" y="3812"/>
                  <a:pt x="13286" y="0"/>
                  <a:pt x="856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6" name="Google Shape;1586;p85"/>
          <p:cNvSpPr/>
          <p:nvPr/>
        </p:nvSpPr>
        <p:spPr>
          <a:xfrm rot="5400000">
            <a:off x="1411362" y="1722714"/>
            <a:ext cx="220123" cy="220400"/>
          </a:xfrm>
          <a:custGeom>
            <a:avLst/>
            <a:gdLst/>
            <a:ahLst/>
            <a:cxnLst/>
            <a:rect l="l" t="t" r="r" b="b"/>
            <a:pathLst>
              <a:path w="17477" h="17499" extrusionOk="0">
                <a:moveTo>
                  <a:pt x="8738" y="379"/>
                </a:moveTo>
                <a:cubicBezTo>
                  <a:pt x="11057" y="379"/>
                  <a:pt x="13130" y="1316"/>
                  <a:pt x="14645" y="2831"/>
                </a:cubicBezTo>
                <a:cubicBezTo>
                  <a:pt x="16161" y="4347"/>
                  <a:pt x="17097" y="6442"/>
                  <a:pt x="17097" y="8738"/>
                </a:cubicBezTo>
                <a:cubicBezTo>
                  <a:pt x="17097" y="11056"/>
                  <a:pt x="16161" y="13152"/>
                  <a:pt x="14645" y="14667"/>
                </a:cubicBezTo>
                <a:cubicBezTo>
                  <a:pt x="13130" y="16183"/>
                  <a:pt x="11057" y="17119"/>
                  <a:pt x="8738" y="17119"/>
                </a:cubicBezTo>
                <a:cubicBezTo>
                  <a:pt x="6420" y="17119"/>
                  <a:pt x="4325" y="16183"/>
                  <a:pt x="2809" y="14667"/>
                </a:cubicBezTo>
                <a:cubicBezTo>
                  <a:pt x="1293" y="13152"/>
                  <a:pt x="357" y="11056"/>
                  <a:pt x="357" y="8738"/>
                </a:cubicBezTo>
                <a:cubicBezTo>
                  <a:pt x="357" y="6442"/>
                  <a:pt x="1293" y="4347"/>
                  <a:pt x="2809" y="2831"/>
                </a:cubicBezTo>
                <a:cubicBezTo>
                  <a:pt x="4325" y="1316"/>
                  <a:pt x="6420" y="379"/>
                  <a:pt x="8738" y="379"/>
                </a:cubicBezTo>
                <a:close/>
                <a:moveTo>
                  <a:pt x="8738" y="0"/>
                </a:moveTo>
                <a:cubicBezTo>
                  <a:pt x="3901" y="0"/>
                  <a:pt x="1" y="3924"/>
                  <a:pt x="1" y="8738"/>
                </a:cubicBezTo>
                <a:cubicBezTo>
                  <a:pt x="1" y="13575"/>
                  <a:pt x="3901" y="17498"/>
                  <a:pt x="8738" y="17498"/>
                </a:cubicBezTo>
                <a:cubicBezTo>
                  <a:pt x="13553" y="17498"/>
                  <a:pt x="17476" y="13575"/>
                  <a:pt x="17476" y="8738"/>
                </a:cubicBezTo>
                <a:cubicBezTo>
                  <a:pt x="17476" y="3924"/>
                  <a:pt x="13553" y="0"/>
                  <a:pt x="873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7" name="Google Shape;1587;p85"/>
          <p:cNvSpPr/>
          <p:nvPr/>
        </p:nvSpPr>
        <p:spPr>
          <a:xfrm rot="5400000">
            <a:off x="1453339" y="1764682"/>
            <a:ext cx="136177" cy="136177"/>
          </a:xfrm>
          <a:custGeom>
            <a:avLst/>
            <a:gdLst/>
            <a:ahLst/>
            <a:cxnLst/>
            <a:rect l="l" t="t" r="r" b="b"/>
            <a:pathLst>
              <a:path w="10812" h="10812" extrusionOk="0">
                <a:moveTo>
                  <a:pt x="5417" y="1"/>
                </a:moveTo>
                <a:cubicBezTo>
                  <a:pt x="2430" y="1"/>
                  <a:pt x="1" y="2431"/>
                  <a:pt x="1" y="5395"/>
                </a:cubicBezTo>
                <a:cubicBezTo>
                  <a:pt x="1" y="8382"/>
                  <a:pt x="2430" y="10812"/>
                  <a:pt x="5417" y="10812"/>
                </a:cubicBezTo>
                <a:cubicBezTo>
                  <a:pt x="8404" y="10812"/>
                  <a:pt x="10812" y="8382"/>
                  <a:pt x="10812" y="5395"/>
                </a:cubicBezTo>
                <a:cubicBezTo>
                  <a:pt x="10812" y="2431"/>
                  <a:pt x="8404" y="1"/>
                  <a:pt x="541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8" name="Google Shape;1588;p85"/>
          <p:cNvSpPr/>
          <p:nvPr/>
        </p:nvSpPr>
        <p:spPr>
          <a:xfrm rot="5400000">
            <a:off x="1450946" y="1762579"/>
            <a:ext cx="140951" cy="140674"/>
          </a:xfrm>
          <a:custGeom>
            <a:avLst/>
            <a:gdLst/>
            <a:ahLst/>
            <a:cxnLst/>
            <a:rect l="l" t="t" r="r" b="b"/>
            <a:pathLst>
              <a:path w="11191" h="11169" extrusionOk="0">
                <a:moveTo>
                  <a:pt x="5595" y="357"/>
                </a:moveTo>
                <a:cubicBezTo>
                  <a:pt x="7044" y="357"/>
                  <a:pt x="8337" y="937"/>
                  <a:pt x="9273" y="1895"/>
                </a:cubicBezTo>
                <a:cubicBezTo>
                  <a:pt x="10232" y="2832"/>
                  <a:pt x="10811" y="4147"/>
                  <a:pt x="10811" y="5573"/>
                </a:cubicBezTo>
                <a:cubicBezTo>
                  <a:pt x="10811" y="7022"/>
                  <a:pt x="10232" y="8337"/>
                  <a:pt x="9273" y="9273"/>
                </a:cubicBezTo>
                <a:cubicBezTo>
                  <a:pt x="8337" y="10210"/>
                  <a:pt x="7044" y="10789"/>
                  <a:pt x="5595" y="10789"/>
                </a:cubicBezTo>
                <a:cubicBezTo>
                  <a:pt x="4147" y="10789"/>
                  <a:pt x="2854" y="10210"/>
                  <a:pt x="1895" y="9273"/>
                </a:cubicBezTo>
                <a:cubicBezTo>
                  <a:pt x="959" y="8337"/>
                  <a:pt x="379" y="7022"/>
                  <a:pt x="379" y="5573"/>
                </a:cubicBezTo>
                <a:cubicBezTo>
                  <a:pt x="379" y="4147"/>
                  <a:pt x="959" y="2832"/>
                  <a:pt x="1895" y="1895"/>
                </a:cubicBezTo>
                <a:cubicBezTo>
                  <a:pt x="2854" y="937"/>
                  <a:pt x="4147" y="357"/>
                  <a:pt x="5595" y="357"/>
                </a:cubicBezTo>
                <a:close/>
                <a:moveTo>
                  <a:pt x="5595" y="1"/>
                </a:moveTo>
                <a:cubicBezTo>
                  <a:pt x="2497" y="1"/>
                  <a:pt x="1" y="2497"/>
                  <a:pt x="1" y="5573"/>
                </a:cubicBezTo>
                <a:cubicBezTo>
                  <a:pt x="1" y="8672"/>
                  <a:pt x="2497" y="11168"/>
                  <a:pt x="5595" y="11168"/>
                </a:cubicBezTo>
                <a:cubicBezTo>
                  <a:pt x="8671" y="11168"/>
                  <a:pt x="11190" y="8672"/>
                  <a:pt x="11190" y="5573"/>
                </a:cubicBezTo>
                <a:cubicBezTo>
                  <a:pt x="11190" y="2497"/>
                  <a:pt x="8671" y="1"/>
                  <a:pt x="55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9" name="Google Shape;1589;p85"/>
          <p:cNvGrpSpPr/>
          <p:nvPr/>
        </p:nvGrpSpPr>
        <p:grpSpPr>
          <a:xfrm rot="5400000">
            <a:off x="1701119" y="1515381"/>
            <a:ext cx="175013" cy="27000"/>
            <a:chOff x="5662375" y="212375"/>
            <a:chExt cx="175013" cy="27000"/>
          </a:xfrm>
        </p:grpSpPr>
        <p:sp>
          <p:nvSpPr>
            <p:cNvPr id="1590" name="Google Shape;1590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85"/>
          <p:cNvGrpSpPr/>
          <p:nvPr/>
        </p:nvGrpSpPr>
        <p:grpSpPr>
          <a:xfrm rot="5400000">
            <a:off x="1819519" y="4562081"/>
            <a:ext cx="175013" cy="27000"/>
            <a:chOff x="5662375" y="212375"/>
            <a:chExt cx="175013" cy="27000"/>
          </a:xfrm>
        </p:grpSpPr>
        <p:sp>
          <p:nvSpPr>
            <p:cNvPr id="1594" name="Google Shape;1594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7" name="Google Shape;1597;p85"/>
          <p:cNvGrpSpPr/>
          <p:nvPr/>
        </p:nvGrpSpPr>
        <p:grpSpPr>
          <a:xfrm rot="5400000">
            <a:off x="408594" y="4140781"/>
            <a:ext cx="175013" cy="27000"/>
            <a:chOff x="5662375" y="212375"/>
            <a:chExt cx="175013" cy="27000"/>
          </a:xfrm>
        </p:grpSpPr>
        <p:sp>
          <p:nvSpPr>
            <p:cNvPr id="1598" name="Google Shape;1598;p85"/>
            <p:cNvSpPr/>
            <p:nvPr/>
          </p:nvSpPr>
          <p:spPr>
            <a:xfrm>
              <a:off x="5662375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85"/>
            <p:cNvSpPr/>
            <p:nvPr/>
          </p:nvSpPr>
          <p:spPr>
            <a:xfrm>
              <a:off x="5736381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85"/>
            <p:cNvSpPr/>
            <p:nvPr/>
          </p:nvSpPr>
          <p:spPr>
            <a:xfrm>
              <a:off x="5810388" y="212375"/>
              <a:ext cx="27000" cy="27000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1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2" name="Google Shape;1602;p86"/>
          <p:cNvGrpSpPr/>
          <p:nvPr/>
        </p:nvGrpSpPr>
        <p:grpSpPr>
          <a:xfrm>
            <a:off x="261711" y="-1158"/>
            <a:ext cx="8550326" cy="3981600"/>
            <a:chOff x="261711" y="-1158"/>
            <a:chExt cx="8550326" cy="3981600"/>
          </a:xfrm>
        </p:grpSpPr>
        <p:cxnSp>
          <p:nvCxnSpPr>
            <p:cNvPr id="1603" name="Google Shape;1603;p86"/>
            <p:cNvCxnSpPr/>
            <p:nvPr/>
          </p:nvCxnSpPr>
          <p:spPr>
            <a:xfrm>
              <a:off x="515925" y="-1158"/>
              <a:ext cx="0" cy="39816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04" name="Google Shape;1604;p86"/>
            <p:cNvCxnSpPr/>
            <p:nvPr/>
          </p:nvCxnSpPr>
          <p:spPr>
            <a:xfrm>
              <a:off x="8666025" y="-1158"/>
              <a:ext cx="0" cy="1902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05" name="Google Shape;1605;p86"/>
            <p:cNvGrpSpPr/>
            <p:nvPr/>
          </p:nvGrpSpPr>
          <p:grpSpPr>
            <a:xfrm rot="10800000">
              <a:off x="343275" y="3300779"/>
              <a:ext cx="344736" cy="345385"/>
              <a:chOff x="7353050" y="316275"/>
              <a:chExt cx="292025" cy="292575"/>
            </a:xfrm>
          </p:grpSpPr>
          <p:sp>
            <p:nvSpPr>
              <p:cNvPr id="1606" name="Google Shape;1606;p8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8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8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8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0" name="Google Shape;1610;p86"/>
            <p:cNvGrpSpPr/>
            <p:nvPr/>
          </p:nvGrpSpPr>
          <p:grpSpPr>
            <a:xfrm rot="10800000">
              <a:off x="8520013" y="714742"/>
              <a:ext cx="292025" cy="292575"/>
              <a:chOff x="7353050" y="316275"/>
              <a:chExt cx="292025" cy="292575"/>
            </a:xfrm>
          </p:grpSpPr>
          <p:sp>
            <p:nvSpPr>
              <p:cNvPr id="1611" name="Google Shape;1611;p86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86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86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86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5" name="Google Shape;1615;p86"/>
            <p:cNvGrpSpPr/>
            <p:nvPr/>
          </p:nvGrpSpPr>
          <p:grpSpPr>
            <a:xfrm rot="10800000">
              <a:off x="261711" y="465077"/>
              <a:ext cx="507562" cy="507984"/>
              <a:chOff x="8064275" y="887850"/>
              <a:chExt cx="581800" cy="582350"/>
            </a:xfrm>
          </p:grpSpPr>
          <p:sp>
            <p:nvSpPr>
              <p:cNvPr id="1616" name="Google Shape;1616;p86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86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86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86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86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86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20">
    <p:spTree>
      <p:nvGrpSpPr>
        <p:cNvPr id="1" name="Shape 1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3" name="Google Shape;1623;p87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624" name="Google Shape;1624;p87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25" name="Google Shape;1625;p87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626" name="Google Shape;1626;p8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8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8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8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8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8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2" name="Google Shape;1632;p87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633" name="Google Shape;1633;p8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8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8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8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87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638" name="Google Shape;1638;p8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8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8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8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42" name="Google Shape;1642;p87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43" name="Google Shape;1643;p87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644" name="Google Shape;1644;p87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87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87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87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87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87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0" name="Google Shape;1650;p87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651" name="Google Shape;1651;p87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87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87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87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87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656" name="Google Shape;1656;p87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87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87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87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0" name="Google Shape;1660;p87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661" name="Google Shape;1661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4" name="Google Shape;1664;p87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665" name="Google Shape;1665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68" name="Google Shape;1668;p87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669" name="Google Shape;1669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2" name="Google Shape;1672;p87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673" name="Google Shape;1673;p87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87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87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676" name="Google Shape;1676;p87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77" name="Google Shape;1677;p87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678" name="Google Shape;1678;p87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87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87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87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rgbClr val="595959"/>
            </a:solidFill>
            <a:ln w="9525" cap="flat" cmpd="sng">
              <a:solidFill>
                <a:srgbClr val="59595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3" name="Google Shape;1683;p88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684" name="Google Shape;1684;p88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5" name="Google Shape;1685;p88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6" name="Google Shape;1686;p88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87" name="Google Shape;1687;p88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688" name="Google Shape;1688;p88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689" name="Google Shape;1689;p8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8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8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8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8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8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5" name="Google Shape;1695;p88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696" name="Google Shape;1696;p8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8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8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8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0" name="Google Shape;1700;p88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701" name="Google Shape;1701;p8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8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8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8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5" name="Google Shape;1705;p88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706" name="Google Shape;1706;p88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88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88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88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88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88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2" name="Google Shape;1712;p88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713" name="Google Shape;1713;p8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8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8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16" name="Google Shape;1716;p88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7" name="Google Shape;1717;p88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18" name="Google Shape;1718;p88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19" name="Google Shape;1719;p88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720" name="Google Shape;1720;p88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88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88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88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88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88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6" name="Google Shape;1726;p88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727" name="Google Shape;1727;p88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88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88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88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1" name="Google Shape;1731;p88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732" name="Google Shape;1732;p88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88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88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88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6" name="Google Shape;1736;p88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88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88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88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88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88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2" name="Google Shape;1742;p88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743" name="Google Shape;1743;p8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8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8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6" name="Google Shape;1746;p88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747" name="Google Shape;1747;p88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88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88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22"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1" name="Google Shape;1751;p89"/>
          <p:cNvGrpSpPr/>
          <p:nvPr/>
        </p:nvGrpSpPr>
        <p:grpSpPr>
          <a:xfrm>
            <a:off x="1349626" y="598417"/>
            <a:ext cx="6453730" cy="3631136"/>
            <a:chOff x="365750" y="1285025"/>
            <a:chExt cx="6934275" cy="3315500"/>
          </a:xfrm>
        </p:grpSpPr>
        <p:sp>
          <p:nvSpPr>
            <p:cNvPr id="1752" name="Google Shape;1752;p89"/>
            <p:cNvSpPr/>
            <p:nvPr/>
          </p:nvSpPr>
          <p:spPr>
            <a:xfrm>
              <a:off x="365750" y="1285025"/>
              <a:ext cx="6934275" cy="3315500"/>
            </a:xfrm>
            <a:custGeom>
              <a:avLst/>
              <a:gdLst/>
              <a:ahLst/>
              <a:cxnLst/>
              <a:rect l="l" t="t" r="r" b="b"/>
              <a:pathLst>
                <a:path w="277371" h="132620" extrusionOk="0">
                  <a:moveTo>
                    <a:pt x="139292" y="1"/>
                  </a:moveTo>
                  <a:cubicBezTo>
                    <a:pt x="131931" y="1"/>
                    <a:pt x="124510" y="530"/>
                    <a:pt x="116820" y="2020"/>
                  </a:cubicBezTo>
                  <a:cubicBezTo>
                    <a:pt x="97286" y="5794"/>
                    <a:pt x="78528" y="13563"/>
                    <a:pt x="62212" y="24940"/>
                  </a:cubicBezTo>
                  <a:cubicBezTo>
                    <a:pt x="40180" y="40312"/>
                    <a:pt x="16039" y="63953"/>
                    <a:pt x="5883" y="89204"/>
                  </a:cubicBezTo>
                  <a:cubicBezTo>
                    <a:pt x="2054" y="98638"/>
                    <a:pt x="1" y="109904"/>
                    <a:pt x="5162" y="118672"/>
                  </a:cubicBezTo>
                  <a:cubicBezTo>
                    <a:pt x="10878" y="128329"/>
                    <a:pt x="23309" y="131547"/>
                    <a:pt x="34519" y="132324"/>
                  </a:cubicBezTo>
                  <a:cubicBezTo>
                    <a:pt x="37485" y="132528"/>
                    <a:pt x="40447" y="132620"/>
                    <a:pt x="43408" y="132620"/>
                  </a:cubicBezTo>
                  <a:cubicBezTo>
                    <a:pt x="64717" y="132620"/>
                    <a:pt x="85919" y="127832"/>
                    <a:pt x="107164" y="125054"/>
                  </a:cubicBezTo>
                  <a:cubicBezTo>
                    <a:pt x="121795" y="123154"/>
                    <a:pt x="136548" y="122208"/>
                    <a:pt x="151300" y="122208"/>
                  </a:cubicBezTo>
                  <a:cubicBezTo>
                    <a:pt x="172303" y="122208"/>
                    <a:pt x="193303" y="124126"/>
                    <a:pt x="213939" y="127940"/>
                  </a:cubicBezTo>
                  <a:cubicBezTo>
                    <a:pt x="222522" y="129553"/>
                    <a:pt x="231673" y="131360"/>
                    <a:pt x="240407" y="131360"/>
                  </a:cubicBezTo>
                  <a:cubicBezTo>
                    <a:pt x="248501" y="131360"/>
                    <a:pt x="256237" y="129808"/>
                    <a:pt x="262831" y="125110"/>
                  </a:cubicBezTo>
                  <a:cubicBezTo>
                    <a:pt x="276372" y="115454"/>
                    <a:pt x="277371" y="99138"/>
                    <a:pt x="274429" y="84431"/>
                  </a:cubicBezTo>
                  <a:cubicBezTo>
                    <a:pt x="271488" y="69670"/>
                    <a:pt x="264329" y="59902"/>
                    <a:pt x="257059" y="47305"/>
                  </a:cubicBezTo>
                  <a:cubicBezTo>
                    <a:pt x="252786" y="39868"/>
                    <a:pt x="247736" y="33098"/>
                    <a:pt x="241798" y="27215"/>
                  </a:cubicBezTo>
                  <a:cubicBezTo>
                    <a:pt x="234972" y="20500"/>
                    <a:pt x="226925" y="14951"/>
                    <a:pt x="217768" y="11177"/>
                  </a:cubicBezTo>
                  <a:cubicBezTo>
                    <a:pt x="203783" y="5350"/>
                    <a:pt x="188521" y="3407"/>
                    <a:pt x="173482" y="2186"/>
                  </a:cubicBezTo>
                  <a:cubicBezTo>
                    <a:pt x="161726" y="1246"/>
                    <a:pt x="150579" y="1"/>
                    <a:pt x="139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89"/>
            <p:cNvSpPr/>
            <p:nvPr/>
          </p:nvSpPr>
          <p:spPr>
            <a:xfrm>
              <a:off x="417100" y="1285575"/>
              <a:ext cx="6842700" cy="3314500"/>
            </a:xfrm>
            <a:custGeom>
              <a:avLst/>
              <a:gdLst/>
              <a:ahLst/>
              <a:cxnLst/>
              <a:rect l="l" t="t" r="r" b="b"/>
              <a:pathLst>
                <a:path w="273708" h="132580" extrusionOk="0">
                  <a:moveTo>
                    <a:pt x="137298" y="0"/>
                  </a:moveTo>
                  <a:cubicBezTo>
                    <a:pt x="129917" y="0"/>
                    <a:pt x="122480" y="500"/>
                    <a:pt x="114766" y="1998"/>
                  </a:cubicBezTo>
                  <a:cubicBezTo>
                    <a:pt x="95232" y="5772"/>
                    <a:pt x="76474" y="13541"/>
                    <a:pt x="60158" y="24918"/>
                  </a:cubicBezTo>
                  <a:cubicBezTo>
                    <a:pt x="38126" y="40290"/>
                    <a:pt x="13985" y="63931"/>
                    <a:pt x="3829" y="89182"/>
                  </a:cubicBezTo>
                  <a:cubicBezTo>
                    <a:pt x="1609" y="94621"/>
                    <a:pt x="0" y="100614"/>
                    <a:pt x="56" y="106386"/>
                  </a:cubicBezTo>
                  <a:cubicBezTo>
                    <a:pt x="56" y="110715"/>
                    <a:pt x="943" y="114877"/>
                    <a:pt x="3108" y="118650"/>
                  </a:cubicBezTo>
                  <a:cubicBezTo>
                    <a:pt x="8824" y="128307"/>
                    <a:pt x="21255" y="131525"/>
                    <a:pt x="32465" y="132302"/>
                  </a:cubicBezTo>
                  <a:cubicBezTo>
                    <a:pt x="35407" y="132469"/>
                    <a:pt x="38403" y="132580"/>
                    <a:pt x="41345" y="132580"/>
                  </a:cubicBezTo>
                  <a:cubicBezTo>
                    <a:pt x="62655" y="132580"/>
                    <a:pt x="83855" y="127807"/>
                    <a:pt x="105110" y="125032"/>
                  </a:cubicBezTo>
                  <a:cubicBezTo>
                    <a:pt x="119761" y="123146"/>
                    <a:pt x="134523" y="122202"/>
                    <a:pt x="149340" y="122202"/>
                  </a:cubicBezTo>
                  <a:cubicBezTo>
                    <a:pt x="170318" y="122202"/>
                    <a:pt x="191240" y="124089"/>
                    <a:pt x="211885" y="127918"/>
                  </a:cubicBezTo>
                  <a:cubicBezTo>
                    <a:pt x="220486" y="129528"/>
                    <a:pt x="229643" y="131359"/>
                    <a:pt x="238412" y="131359"/>
                  </a:cubicBezTo>
                  <a:cubicBezTo>
                    <a:pt x="246459" y="131359"/>
                    <a:pt x="254173" y="129805"/>
                    <a:pt x="260777" y="125088"/>
                  </a:cubicBezTo>
                  <a:cubicBezTo>
                    <a:pt x="270433" y="118206"/>
                    <a:pt x="273707" y="107884"/>
                    <a:pt x="273707" y="97229"/>
                  </a:cubicBezTo>
                  <a:cubicBezTo>
                    <a:pt x="273707" y="92956"/>
                    <a:pt x="273208" y="88627"/>
                    <a:pt x="272375" y="84409"/>
                  </a:cubicBezTo>
                  <a:cubicBezTo>
                    <a:pt x="269434" y="69648"/>
                    <a:pt x="262275" y="59880"/>
                    <a:pt x="255005" y="47283"/>
                  </a:cubicBezTo>
                  <a:cubicBezTo>
                    <a:pt x="250732" y="39846"/>
                    <a:pt x="245682" y="33076"/>
                    <a:pt x="239744" y="27193"/>
                  </a:cubicBezTo>
                  <a:cubicBezTo>
                    <a:pt x="232918" y="20478"/>
                    <a:pt x="224871" y="14929"/>
                    <a:pt x="215714" y="11155"/>
                  </a:cubicBezTo>
                  <a:cubicBezTo>
                    <a:pt x="201729" y="5328"/>
                    <a:pt x="186467" y="3385"/>
                    <a:pt x="171428" y="2164"/>
                  </a:cubicBezTo>
                  <a:cubicBezTo>
                    <a:pt x="159663" y="1221"/>
                    <a:pt x="148563" y="0"/>
                    <a:pt x="13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4" name="Google Shape;1754;p89"/>
          <p:cNvSpPr txBox="1">
            <a:spLocks noGrp="1"/>
          </p:cNvSpPr>
          <p:nvPr>
            <p:ph type="title"/>
          </p:nvPr>
        </p:nvSpPr>
        <p:spPr>
          <a:xfrm>
            <a:off x="2624328" y="1018528"/>
            <a:ext cx="39045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1755" name="Google Shape;1755;p89"/>
          <p:cNvGrpSpPr/>
          <p:nvPr/>
        </p:nvGrpSpPr>
        <p:grpSpPr>
          <a:xfrm>
            <a:off x="-6867" y="-6625"/>
            <a:ext cx="9152342" cy="5102050"/>
            <a:chOff x="-6867" y="-6625"/>
            <a:chExt cx="9152342" cy="5102050"/>
          </a:xfrm>
        </p:grpSpPr>
        <p:cxnSp>
          <p:nvCxnSpPr>
            <p:cNvPr id="1756" name="Google Shape;1756;p89"/>
            <p:cNvCxnSpPr/>
            <p:nvPr/>
          </p:nvCxnSpPr>
          <p:spPr>
            <a:xfrm>
              <a:off x="2904283" y="4513075"/>
              <a:ext cx="1133100" cy="306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7" name="Google Shape;1757;p89"/>
            <p:cNvCxnSpPr/>
            <p:nvPr/>
          </p:nvCxnSpPr>
          <p:spPr>
            <a:xfrm rot="10800000" flipH="1">
              <a:off x="1562083" y="4492325"/>
              <a:ext cx="1342200" cy="3153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8" name="Google Shape;1758;p89"/>
            <p:cNvCxnSpPr/>
            <p:nvPr/>
          </p:nvCxnSpPr>
          <p:spPr>
            <a:xfrm>
              <a:off x="259558" y="4408000"/>
              <a:ext cx="1332000" cy="392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59" name="Google Shape;1759;p89"/>
            <p:cNvCxnSpPr/>
            <p:nvPr/>
          </p:nvCxnSpPr>
          <p:spPr>
            <a:xfrm>
              <a:off x="-6867" y="3993550"/>
              <a:ext cx="273900" cy="4071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60" name="Google Shape;1760;p89"/>
            <p:cNvGrpSpPr/>
            <p:nvPr/>
          </p:nvGrpSpPr>
          <p:grpSpPr>
            <a:xfrm flipH="1">
              <a:off x="1278333" y="4513075"/>
              <a:ext cx="581800" cy="582350"/>
              <a:chOff x="8064275" y="887850"/>
              <a:chExt cx="581800" cy="582350"/>
            </a:xfrm>
          </p:grpSpPr>
          <p:sp>
            <p:nvSpPr>
              <p:cNvPr id="1761" name="Google Shape;1761;p8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8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8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8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8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8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67" name="Google Shape;1767;p89"/>
            <p:cNvGrpSpPr/>
            <p:nvPr/>
          </p:nvGrpSpPr>
          <p:grpSpPr>
            <a:xfrm flipH="1">
              <a:off x="2747608" y="4340463"/>
              <a:ext cx="292025" cy="292575"/>
              <a:chOff x="7353050" y="316275"/>
              <a:chExt cx="292025" cy="292575"/>
            </a:xfrm>
          </p:grpSpPr>
          <p:sp>
            <p:nvSpPr>
              <p:cNvPr id="1768" name="Google Shape;1768;p8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8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8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8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2" name="Google Shape;1772;p89"/>
            <p:cNvGrpSpPr/>
            <p:nvPr/>
          </p:nvGrpSpPr>
          <p:grpSpPr>
            <a:xfrm flipH="1">
              <a:off x="171308" y="4315025"/>
              <a:ext cx="175000" cy="175000"/>
              <a:chOff x="8792300" y="321275"/>
              <a:chExt cx="175000" cy="175000"/>
            </a:xfrm>
          </p:grpSpPr>
          <p:sp>
            <p:nvSpPr>
              <p:cNvPr id="1773" name="Google Shape;1773;p8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8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8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8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7" name="Google Shape;1777;p89"/>
            <p:cNvGrpSpPr/>
            <p:nvPr/>
          </p:nvGrpSpPr>
          <p:grpSpPr>
            <a:xfrm>
              <a:off x="3873197" y="4657550"/>
              <a:ext cx="293111" cy="293388"/>
              <a:chOff x="3164039" y="430875"/>
              <a:chExt cx="293111" cy="293388"/>
            </a:xfrm>
          </p:grpSpPr>
          <p:sp>
            <p:nvSpPr>
              <p:cNvPr id="1778" name="Google Shape;1778;p89"/>
              <p:cNvSpPr/>
              <p:nvPr/>
            </p:nvSpPr>
            <p:spPr>
              <a:xfrm flipH="1">
                <a:off x="3166281" y="433407"/>
                <a:ext cx="288614" cy="288337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89"/>
              <p:cNvSpPr/>
              <p:nvPr/>
            </p:nvSpPr>
            <p:spPr>
              <a:xfrm flipH="1">
                <a:off x="3164039" y="430875"/>
                <a:ext cx="293111" cy="293388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89"/>
              <p:cNvSpPr/>
              <p:nvPr/>
            </p:nvSpPr>
            <p:spPr>
              <a:xfrm flipH="1">
                <a:off x="3202780" y="469909"/>
                <a:ext cx="215626" cy="215337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89"/>
              <p:cNvSpPr/>
              <p:nvPr/>
            </p:nvSpPr>
            <p:spPr>
              <a:xfrm flipH="1">
                <a:off x="3200525" y="467377"/>
                <a:ext cx="220123" cy="220400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89"/>
              <p:cNvSpPr/>
              <p:nvPr/>
            </p:nvSpPr>
            <p:spPr>
              <a:xfrm flipH="1">
                <a:off x="3242641" y="509484"/>
                <a:ext cx="136177" cy="136177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89"/>
              <p:cNvSpPr/>
              <p:nvPr/>
            </p:nvSpPr>
            <p:spPr>
              <a:xfrm flipH="1">
                <a:off x="3240109" y="507242"/>
                <a:ext cx="140951" cy="140674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4" name="Google Shape;1784;p89"/>
            <p:cNvGrpSpPr/>
            <p:nvPr/>
          </p:nvGrpSpPr>
          <p:grpSpPr>
            <a:xfrm flipH="1">
              <a:off x="242270" y="4142425"/>
              <a:ext cx="175013" cy="27000"/>
              <a:chOff x="5662375" y="212375"/>
              <a:chExt cx="175013" cy="27000"/>
            </a:xfrm>
          </p:grpSpPr>
          <p:sp>
            <p:nvSpPr>
              <p:cNvPr id="1785" name="Google Shape;1785;p8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8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8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788" name="Google Shape;1788;p89"/>
            <p:cNvCxnSpPr/>
            <p:nvPr/>
          </p:nvCxnSpPr>
          <p:spPr>
            <a:xfrm rot="10800000">
              <a:off x="5995050" y="226600"/>
              <a:ext cx="1504500" cy="2247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89" name="Google Shape;1789;p89"/>
            <p:cNvCxnSpPr/>
            <p:nvPr/>
          </p:nvCxnSpPr>
          <p:spPr>
            <a:xfrm rot="10800000">
              <a:off x="7512925" y="457850"/>
              <a:ext cx="829500" cy="7434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90" name="Google Shape;1790;p89"/>
            <p:cNvCxnSpPr/>
            <p:nvPr/>
          </p:nvCxnSpPr>
          <p:spPr>
            <a:xfrm flipH="1">
              <a:off x="8348975" y="-6625"/>
              <a:ext cx="796500" cy="1188000"/>
            </a:xfrm>
            <a:prstGeom prst="straightConnector1">
              <a:avLst/>
            </a:prstGeom>
            <a:noFill/>
            <a:ln w="9525" cap="flat" cmpd="sng">
              <a:solidFill>
                <a:srgbClr val="59595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791" name="Google Shape;1791;p89"/>
            <p:cNvGrpSpPr/>
            <p:nvPr/>
          </p:nvGrpSpPr>
          <p:grpSpPr>
            <a:xfrm>
              <a:off x="8064275" y="1040250"/>
              <a:ext cx="581800" cy="582350"/>
              <a:chOff x="8064275" y="887850"/>
              <a:chExt cx="581800" cy="582350"/>
            </a:xfrm>
          </p:grpSpPr>
          <p:sp>
            <p:nvSpPr>
              <p:cNvPr id="1792" name="Google Shape;1792;p89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89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89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89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89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89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8" name="Google Shape;1798;p89"/>
            <p:cNvGrpSpPr/>
            <p:nvPr/>
          </p:nvGrpSpPr>
          <p:grpSpPr>
            <a:xfrm>
              <a:off x="7353050" y="316275"/>
              <a:ext cx="292025" cy="292575"/>
              <a:chOff x="7353050" y="316275"/>
              <a:chExt cx="292025" cy="292575"/>
            </a:xfrm>
          </p:grpSpPr>
          <p:sp>
            <p:nvSpPr>
              <p:cNvPr id="1799" name="Google Shape;1799;p89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89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89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89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3" name="Google Shape;1803;p89"/>
            <p:cNvGrpSpPr/>
            <p:nvPr/>
          </p:nvGrpSpPr>
          <p:grpSpPr>
            <a:xfrm>
              <a:off x="8792300" y="321275"/>
              <a:ext cx="175000" cy="175000"/>
              <a:chOff x="8792300" y="321275"/>
              <a:chExt cx="175000" cy="175000"/>
            </a:xfrm>
          </p:grpSpPr>
          <p:sp>
            <p:nvSpPr>
              <p:cNvPr id="1804" name="Google Shape;1804;p89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89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89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89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08" name="Google Shape;1808;p89"/>
            <p:cNvSpPr/>
            <p:nvPr/>
          </p:nvSpPr>
          <p:spPr>
            <a:xfrm>
              <a:off x="5829305" y="68707"/>
              <a:ext cx="288614" cy="288337"/>
            </a:xfrm>
            <a:custGeom>
              <a:avLst/>
              <a:gdLst/>
              <a:ahLst/>
              <a:cxnLst/>
              <a:rect l="l" t="t" r="r" b="b"/>
              <a:pathLst>
                <a:path w="22915" h="22893" extrusionOk="0">
                  <a:moveTo>
                    <a:pt x="11457" y="0"/>
                  </a:moveTo>
                  <a:cubicBezTo>
                    <a:pt x="5127" y="0"/>
                    <a:pt x="0" y="5127"/>
                    <a:pt x="0" y="11435"/>
                  </a:cubicBezTo>
                  <a:cubicBezTo>
                    <a:pt x="0" y="17766"/>
                    <a:pt x="5127" y="22892"/>
                    <a:pt x="11457" y="22892"/>
                  </a:cubicBezTo>
                  <a:cubicBezTo>
                    <a:pt x="17788" y="22892"/>
                    <a:pt x="22914" y="17766"/>
                    <a:pt x="22914" y="11435"/>
                  </a:cubicBezTo>
                  <a:cubicBezTo>
                    <a:pt x="22914" y="5127"/>
                    <a:pt x="17788" y="0"/>
                    <a:pt x="114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89"/>
            <p:cNvSpPr/>
            <p:nvPr/>
          </p:nvSpPr>
          <p:spPr>
            <a:xfrm>
              <a:off x="5827050" y="66175"/>
              <a:ext cx="293111" cy="293388"/>
            </a:xfrm>
            <a:custGeom>
              <a:avLst/>
              <a:gdLst/>
              <a:ahLst/>
              <a:cxnLst/>
              <a:rect l="l" t="t" r="r" b="b"/>
              <a:pathLst>
                <a:path w="23272" h="23294" extrusionOk="0">
                  <a:moveTo>
                    <a:pt x="11636" y="380"/>
                  </a:moveTo>
                  <a:cubicBezTo>
                    <a:pt x="14757" y="380"/>
                    <a:pt x="17566" y="1628"/>
                    <a:pt x="19594" y="3679"/>
                  </a:cubicBezTo>
                  <a:cubicBezTo>
                    <a:pt x="21645" y="5707"/>
                    <a:pt x="22893" y="8538"/>
                    <a:pt x="22893" y="11636"/>
                  </a:cubicBezTo>
                  <a:cubicBezTo>
                    <a:pt x="22893" y="14757"/>
                    <a:pt x="21645" y="17565"/>
                    <a:pt x="19594" y="19616"/>
                  </a:cubicBezTo>
                  <a:cubicBezTo>
                    <a:pt x="17566" y="21644"/>
                    <a:pt x="14757" y="22915"/>
                    <a:pt x="11636" y="22915"/>
                  </a:cubicBezTo>
                  <a:cubicBezTo>
                    <a:pt x="8516" y="22915"/>
                    <a:pt x="5707" y="21644"/>
                    <a:pt x="3657" y="19616"/>
                  </a:cubicBezTo>
                  <a:cubicBezTo>
                    <a:pt x="1628" y="17565"/>
                    <a:pt x="358" y="14757"/>
                    <a:pt x="358" y="11636"/>
                  </a:cubicBezTo>
                  <a:cubicBezTo>
                    <a:pt x="358" y="8538"/>
                    <a:pt x="1628" y="5707"/>
                    <a:pt x="3657" y="3679"/>
                  </a:cubicBezTo>
                  <a:cubicBezTo>
                    <a:pt x="5707" y="1628"/>
                    <a:pt x="8516" y="380"/>
                    <a:pt x="11636" y="380"/>
                  </a:cubicBezTo>
                  <a:close/>
                  <a:moveTo>
                    <a:pt x="11636" y="1"/>
                  </a:moveTo>
                  <a:cubicBezTo>
                    <a:pt x="5217" y="1"/>
                    <a:pt x="1" y="5217"/>
                    <a:pt x="1" y="11636"/>
                  </a:cubicBezTo>
                  <a:cubicBezTo>
                    <a:pt x="1" y="18078"/>
                    <a:pt x="5217" y="23294"/>
                    <a:pt x="11636" y="23294"/>
                  </a:cubicBezTo>
                  <a:cubicBezTo>
                    <a:pt x="18056" y="23294"/>
                    <a:pt x="23272" y="18078"/>
                    <a:pt x="23272" y="11636"/>
                  </a:cubicBezTo>
                  <a:cubicBezTo>
                    <a:pt x="23272" y="5217"/>
                    <a:pt x="18056" y="1"/>
                    <a:pt x="116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89"/>
            <p:cNvSpPr/>
            <p:nvPr/>
          </p:nvSpPr>
          <p:spPr>
            <a:xfrm>
              <a:off x="5865794" y="105209"/>
              <a:ext cx="215626" cy="215337"/>
            </a:xfrm>
            <a:custGeom>
              <a:avLst/>
              <a:gdLst/>
              <a:ahLst/>
              <a:cxnLst/>
              <a:rect l="l" t="t" r="r" b="b"/>
              <a:pathLst>
                <a:path w="17120" h="17097" extrusionOk="0">
                  <a:moveTo>
                    <a:pt x="8560" y="0"/>
                  </a:moveTo>
                  <a:cubicBezTo>
                    <a:pt x="3835" y="0"/>
                    <a:pt x="1" y="3812"/>
                    <a:pt x="1" y="8537"/>
                  </a:cubicBezTo>
                  <a:cubicBezTo>
                    <a:pt x="1" y="13263"/>
                    <a:pt x="3835" y="17097"/>
                    <a:pt x="8560" y="17097"/>
                  </a:cubicBezTo>
                  <a:cubicBezTo>
                    <a:pt x="13286" y="17097"/>
                    <a:pt x="17120" y="13263"/>
                    <a:pt x="17120" y="8537"/>
                  </a:cubicBezTo>
                  <a:cubicBezTo>
                    <a:pt x="17120" y="3812"/>
                    <a:pt x="13286" y="0"/>
                    <a:pt x="8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89"/>
            <p:cNvSpPr/>
            <p:nvPr/>
          </p:nvSpPr>
          <p:spPr>
            <a:xfrm>
              <a:off x="5863552" y="102677"/>
              <a:ext cx="220123" cy="220400"/>
            </a:xfrm>
            <a:custGeom>
              <a:avLst/>
              <a:gdLst/>
              <a:ahLst/>
              <a:cxnLst/>
              <a:rect l="l" t="t" r="r" b="b"/>
              <a:pathLst>
                <a:path w="17477" h="17499" extrusionOk="0">
                  <a:moveTo>
                    <a:pt x="8738" y="379"/>
                  </a:moveTo>
                  <a:cubicBezTo>
                    <a:pt x="11057" y="379"/>
                    <a:pt x="13130" y="1316"/>
                    <a:pt x="14645" y="2831"/>
                  </a:cubicBezTo>
                  <a:cubicBezTo>
                    <a:pt x="16161" y="4347"/>
                    <a:pt x="17097" y="6442"/>
                    <a:pt x="17097" y="8738"/>
                  </a:cubicBezTo>
                  <a:cubicBezTo>
                    <a:pt x="17097" y="11056"/>
                    <a:pt x="16161" y="13152"/>
                    <a:pt x="14645" y="14667"/>
                  </a:cubicBezTo>
                  <a:cubicBezTo>
                    <a:pt x="13130" y="16183"/>
                    <a:pt x="11057" y="17119"/>
                    <a:pt x="8738" y="17119"/>
                  </a:cubicBezTo>
                  <a:cubicBezTo>
                    <a:pt x="6420" y="17119"/>
                    <a:pt x="4325" y="16183"/>
                    <a:pt x="2809" y="14667"/>
                  </a:cubicBezTo>
                  <a:cubicBezTo>
                    <a:pt x="1293" y="13152"/>
                    <a:pt x="357" y="11056"/>
                    <a:pt x="357" y="8738"/>
                  </a:cubicBezTo>
                  <a:cubicBezTo>
                    <a:pt x="357" y="6442"/>
                    <a:pt x="1293" y="4347"/>
                    <a:pt x="2809" y="2831"/>
                  </a:cubicBezTo>
                  <a:cubicBezTo>
                    <a:pt x="4325" y="1316"/>
                    <a:pt x="6420" y="379"/>
                    <a:pt x="8738" y="379"/>
                  </a:cubicBezTo>
                  <a:close/>
                  <a:moveTo>
                    <a:pt x="8738" y="0"/>
                  </a:moveTo>
                  <a:cubicBezTo>
                    <a:pt x="3901" y="0"/>
                    <a:pt x="1" y="3924"/>
                    <a:pt x="1" y="8738"/>
                  </a:cubicBezTo>
                  <a:cubicBezTo>
                    <a:pt x="1" y="13575"/>
                    <a:pt x="3901" y="17498"/>
                    <a:pt x="8738" y="17498"/>
                  </a:cubicBezTo>
                  <a:cubicBezTo>
                    <a:pt x="13553" y="17498"/>
                    <a:pt x="17476" y="13575"/>
                    <a:pt x="17476" y="8738"/>
                  </a:cubicBezTo>
                  <a:cubicBezTo>
                    <a:pt x="17476" y="3924"/>
                    <a:pt x="13553" y="0"/>
                    <a:pt x="87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89"/>
            <p:cNvSpPr/>
            <p:nvPr/>
          </p:nvSpPr>
          <p:spPr>
            <a:xfrm>
              <a:off x="5905382" y="144784"/>
              <a:ext cx="136177" cy="136177"/>
            </a:xfrm>
            <a:custGeom>
              <a:avLst/>
              <a:gdLst/>
              <a:ahLst/>
              <a:cxnLst/>
              <a:rect l="l" t="t" r="r" b="b"/>
              <a:pathLst>
                <a:path w="10812" h="10812" extrusionOk="0">
                  <a:moveTo>
                    <a:pt x="5417" y="1"/>
                  </a:moveTo>
                  <a:cubicBezTo>
                    <a:pt x="2430" y="1"/>
                    <a:pt x="1" y="2431"/>
                    <a:pt x="1" y="5395"/>
                  </a:cubicBezTo>
                  <a:cubicBezTo>
                    <a:pt x="1" y="8382"/>
                    <a:pt x="2430" y="10812"/>
                    <a:pt x="5417" y="10812"/>
                  </a:cubicBezTo>
                  <a:cubicBezTo>
                    <a:pt x="8404" y="10812"/>
                    <a:pt x="10812" y="8382"/>
                    <a:pt x="10812" y="5395"/>
                  </a:cubicBezTo>
                  <a:cubicBezTo>
                    <a:pt x="10812" y="2431"/>
                    <a:pt x="8404" y="1"/>
                    <a:pt x="54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89"/>
            <p:cNvSpPr/>
            <p:nvPr/>
          </p:nvSpPr>
          <p:spPr>
            <a:xfrm>
              <a:off x="5903140" y="142542"/>
              <a:ext cx="140951" cy="140674"/>
            </a:xfrm>
            <a:custGeom>
              <a:avLst/>
              <a:gdLst/>
              <a:ahLst/>
              <a:cxnLst/>
              <a:rect l="l" t="t" r="r" b="b"/>
              <a:pathLst>
                <a:path w="11191" h="11169" extrusionOk="0">
                  <a:moveTo>
                    <a:pt x="5595" y="357"/>
                  </a:moveTo>
                  <a:cubicBezTo>
                    <a:pt x="7044" y="357"/>
                    <a:pt x="8337" y="937"/>
                    <a:pt x="9273" y="1895"/>
                  </a:cubicBezTo>
                  <a:cubicBezTo>
                    <a:pt x="10232" y="2832"/>
                    <a:pt x="10811" y="4147"/>
                    <a:pt x="10811" y="5573"/>
                  </a:cubicBezTo>
                  <a:cubicBezTo>
                    <a:pt x="10811" y="7022"/>
                    <a:pt x="10232" y="8337"/>
                    <a:pt x="9273" y="9273"/>
                  </a:cubicBezTo>
                  <a:cubicBezTo>
                    <a:pt x="8337" y="10210"/>
                    <a:pt x="7044" y="10789"/>
                    <a:pt x="5595" y="10789"/>
                  </a:cubicBezTo>
                  <a:cubicBezTo>
                    <a:pt x="4147" y="10789"/>
                    <a:pt x="2854" y="10210"/>
                    <a:pt x="1895" y="9273"/>
                  </a:cubicBezTo>
                  <a:cubicBezTo>
                    <a:pt x="959" y="8337"/>
                    <a:pt x="379" y="7022"/>
                    <a:pt x="379" y="5573"/>
                  </a:cubicBezTo>
                  <a:cubicBezTo>
                    <a:pt x="379" y="4147"/>
                    <a:pt x="959" y="2832"/>
                    <a:pt x="1895" y="1895"/>
                  </a:cubicBezTo>
                  <a:cubicBezTo>
                    <a:pt x="2854" y="937"/>
                    <a:pt x="4147" y="357"/>
                    <a:pt x="5595" y="357"/>
                  </a:cubicBezTo>
                  <a:close/>
                  <a:moveTo>
                    <a:pt x="5595" y="1"/>
                  </a:moveTo>
                  <a:cubicBezTo>
                    <a:pt x="2497" y="1"/>
                    <a:pt x="1" y="2497"/>
                    <a:pt x="1" y="5573"/>
                  </a:cubicBezTo>
                  <a:cubicBezTo>
                    <a:pt x="1" y="8672"/>
                    <a:pt x="2497" y="11168"/>
                    <a:pt x="5595" y="11168"/>
                  </a:cubicBezTo>
                  <a:cubicBezTo>
                    <a:pt x="8671" y="11168"/>
                    <a:pt x="11190" y="8672"/>
                    <a:pt x="11190" y="5573"/>
                  </a:cubicBezTo>
                  <a:cubicBezTo>
                    <a:pt x="11190" y="2497"/>
                    <a:pt x="8671" y="1"/>
                    <a:pt x="55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14" name="Google Shape;1814;p89"/>
            <p:cNvGrpSpPr/>
            <p:nvPr/>
          </p:nvGrpSpPr>
          <p:grpSpPr>
            <a:xfrm>
              <a:off x="8490050" y="170875"/>
              <a:ext cx="175013" cy="27000"/>
              <a:chOff x="5662375" y="212375"/>
              <a:chExt cx="175013" cy="27000"/>
            </a:xfrm>
          </p:grpSpPr>
          <p:sp>
            <p:nvSpPr>
              <p:cNvPr id="1815" name="Google Shape;1815;p8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8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8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8" name="Google Shape;1818;p89"/>
            <p:cNvGrpSpPr/>
            <p:nvPr/>
          </p:nvGrpSpPr>
          <p:grpSpPr>
            <a:xfrm>
              <a:off x="8678350" y="1658000"/>
              <a:ext cx="175013" cy="27000"/>
              <a:chOff x="5662375" y="212375"/>
              <a:chExt cx="175013" cy="27000"/>
            </a:xfrm>
          </p:grpSpPr>
          <p:sp>
            <p:nvSpPr>
              <p:cNvPr id="1819" name="Google Shape;1819;p89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89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89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22" name="Google Shape;1822;p89"/>
          <p:cNvSpPr txBox="1">
            <a:spLocks noGrp="1"/>
          </p:cNvSpPr>
          <p:nvPr>
            <p:ph type="subTitle" idx="1"/>
          </p:nvPr>
        </p:nvSpPr>
        <p:spPr>
          <a:xfrm>
            <a:off x="3639300" y="2596896"/>
            <a:ext cx="18654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23"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p90"/>
          <p:cNvSpPr txBox="1">
            <a:spLocks noGrp="1"/>
          </p:cNvSpPr>
          <p:nvPr>
            <p:ph type="body" idx="1"/>
          </p:nvPr>
        </p:nvSpPr>
        <p:spPr>
          <a:xfrm>
            <a:off x="1881350" y="1246850"/>
            <a:ext cx="21333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825" name="Google Shape;1825;p90"/>
          <p:cNvSpPr txBox="1">
            <a:spLocks noGrp="1"/>
          </p:cNvSpPr>
          <p:nvPr>
            <p:ph type="body" idx="2"/>
          </p:nvPr>
        </p:nvSpPr>
        <p:spPr>
          <a:xfrm>
            <a:off x="4220325" y="1246850"/>
            <a:ext cx="3099900" cy="352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200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>
            <a:endParaRPr/>
          </a:p>
        </p:txBody>
      </p:sp>
      <p:sp>
        <p:nvSpPr>
          <p:cNvPr id="1826" name="Google Shape;1826;p90"/>
          <p:cNvSpPr txBox="1">
            <a:spLocks noGrp="1"/>
          </p:cNvSpPr>
          <p:nvPr>
            <p:ph type="title"/>
          </p:nvPr>
        </p:nvSpPr>
        <p:spPr>
          <a:xfrm>
            <a:off x="2532888" y="338328"/>
            <a:ext cx="40875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827" name="Google Shape;1827;p90"/>
          <p:cNvGrpSpPr/>
          <p:nvPr/>
        </p:nvGrpSpPr>
        <p:grpSpPr>
          <a:xfrm>
            <a:off x="432850" y="0"/>
            <a:ext cx="8278300" cy="5165700"/>
            <a:chOff x="432850" y="0"/>
            <a:chExt cx="8278300" cy="5165700"/>
          </a:xfrm>
        </p:grpSpPr>
        <p:cxnSp>
          <p:nvCxnSpPr>
            <p:cNvPr id="1828" name="Google Shape;1828;p90"/>
            <p:cNvCxnSpPr/>
            <p:nvPr/>
          </p:nvCxnSpPr>
          <p:spPr>
            <a:xfrm rot="10800000">
              <a:off x="8420275" y="2664300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29" name="Google Shape;1829;p90"/>
            <p:cNvGrpSpPr/>
            <p:nvPr/>
          </p:nvGrpSpPr>
          <p:grpSpPr>
            <a:xfrm>
              <a:off x="8129350" y="4292175"/>
              <a:ext cx="581800" cy="582350"/>
              <a:chOff x="8064275" y="887850"/>
              <a:chExt cx="581800" cy="582350"/>
            </a:xfrm>
          </p:grpSpPr>
          <p:sp>
            <p:nvSpPr>
              <p:cNvPr id="1830" name="Google Shape;1830;p9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9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9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9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9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9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6" name="Google Shape;1836;p90"/>
            <p:cNvGrpSpPr/>
            <p:nvPr/>
          </p:nvGrpSpPr>
          <p:grpSpPr>
            <a:xfrm>
              <a:off x="8274238" y="3720600"/>
              <a:ext cx="292025" cy="292575"/>
              <a:chOff x="7353050" y="316275"/>
              <a:chExt cx="292025" cy="292575"/>
            </a:xfrm>
          </p:grpSpPr>
          <p:sp>
            <p:nvSpPr>
              <p:cNvPr id="1837" name="Google Shape;1837;p9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9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9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9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1" name="Google Shape;1841;p90"/>
            <p:cNvGrpSpPr/>
            <p:nvPr/>
          </p:nvGrpSpPr>
          <p:grpSpPr>
            <a:xfrm>
              <a:off x="8332763" y="3212475"/>
              <a:ext cx="175000" cy="175000"/>
              <a:chOff x="8792300" y="321275"/>
              <a:chExt cx="175000" cy="175000"/>
            </a:xfrm>
          </p:grpSpPr>
          <p:sp>
            <p:nvSpPr>
              <p:cNvPr id="1842" name="Google Shape;1842;p9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9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9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9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46" name="Google Shape;1846;p90"/>
            <p:cNvCxnSpPr/>
            <p:nvPr/>
          </p:nvCxnSpPr>
          <p:spPr>
            <a:xfrm>
              <a:off x="723725" y="613"/>
              <a:ext cx="0" cy="2501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1847" name="Google Shape;1847;p90"/>
            <p:cNvGrpSpPr/>
            <p:nvPr/>
          </p:nvGrpSpPr>
          <p:grpSpPr>
            <a:xfrm rot="10800000">
              <a:off x="432850" y="291788"/>
              <a:ext cx="581800" cy="582350"/>
              <a:chOff x="8064275" y="887850"/>
              <a:chExt cx="581800" cy="582350"/>
            </a:xfrm>
          </p:grpSpPr>
          <p:sp>
            <p:nvSpPr>
              <p:cNvPr id="1848" name="Google Shape;1848;p90"/>
              <p:cNvSpPr/>
              <p:nvPr/>
            </p:nvSpPr>
            <p:spPr>
              <a:xfrm>
                <a:off x="8068750" y="892875"/>
                <a:ext cx="572875" cy="572325"/>
              </a:xfrm>
              <a:custGeom>
                <a:avLst/>
                <a:gdLst/>
                <a:ahLst/>
                <a:cxnLst/>
                <a:rect l="l" t="t" r="r" b="b"/>
                <a:pathLst>
                  <a:path w="22915" h="22893" extrusionOk="0">
                    <a:moveTo>
                      <a:pt x="11457" y="0"/>
                    </a:moveTo>
                    <a:cubicBezTo>
                      <a:pt x="5127" y="0"/>
                      <a:pt x="0" y="5127"/>
                      <a:pt x="0" y="11435"/>
                    </a:cubicBezTo>
                    <a:cubicBezTo>
                      <a:pt x="0" y="17766"/>
                      <a:pt x="5127" y="22892"/>
                      <a:pt x="11457" y="22892"/>
                    </a:cubicBezTo>
                    <a:cubicBezTo>
                      <a:pt x="17788" y="22892"/>
                      <a:pt x="22914" y="17766"/>
                      <a:pt x="22914" y="11435"/>
                    </a:cubicBezTo>
                    <a:cubicBezTo>
                      <a:pt x="22914" y="5127"/>
                      <a:pt x="17788" y="0"/>
                      <a:pt x="114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90"/>
              <p:cNvSpPr/>
              <p:nvPr/>
            </p:nvSpPr>
            <p:spPr>
              <a:xfrm>
                <a:off x="8064275" y="887850"/>
                <a:ext cx="581800" cy="582350"/>
              </a:xfrm>
              <a:custGeom>
                <a:avLst/>
                <a:gdLst/>
                <a:ahLst/>
                <a:cxnLst/>
                <a:rect l="l" t="t" r="r" b="b"/>
                <a:pathLst>
                  <a:path w="23272" h="23294" extrusionOk="0">
                    <a:moveTo>
                      <a:pt x="11636" y="380"/>
                    </a:moveTo>
                    <a:cubicBezTo>
                      <a:pt x="14757" y="380"/>
                      <a:pt x="17566" y="1628"/>
                      <a:pt x="19594" y="3679"/>
                    </a:cubicBezTo>
                    <a:cubicBezTo>
                      <a:pt x="21645" y="5707"/>
                      <a:pt x="22893" y="8538"/>
                      <a:pt x="22893" y="11636"/>
                    </a:cubicBezTo>
                    <a:cubicBezTo>
                      <a:pt x="22893" y="14757"/>
                      <a:pt x="21645" y="17565"/>
                      <a:pt x="19594" y="19616"/>
                    </a:cubicBezTo>
                    <a:cubicBezTo>
                      <a:pt x="17566" y="21644"/>
                      <a:pt x="14757" y="22915"/>
                      <a:pt x="11636" y="22915"/>
                    </a:cubicBezTo>
                    <a:cubicBezTo>
                      <a:pt x="8516" y="22915"/>
                      <a:pt x="5707" y="21644"/>
                      <a:pt x="3657" y="19616"/>
                    </a:cubicBezTo>
                    <a:cubicBezTo>
                      <a:pt x="1628" y="17565"/>
                      <a:pt x="358" y="14757"/>
                      <a:pt x="358" y="11636"/>
                    </a:cubicBezTo>
                    <a:cubicBezTo>
                      <a:pt x="358" y="8538"/>
                      <a:pt x="1628" y="5707"/>
                      <a:pt x="3657" y="3679"/>
                    </a:cubicBezTo>
                    <a:cubicBezTo>
                      <a:pt x="5707" y="1628"/>
                      <a:pt x="8516" y="380"/>
                      <a:pt x="11636" y="380"/>
                    </a:cubicBezTo>
                    <a:close/>
                    <a:moveTo>
                      <a:pt x="11636" y="1"/>
                    </a:moveTo>
                    <a:cubicBezTo>
                      <a:pt x="5217" y="1"/>
                      <a:pt x="1" y="5217"/>
                      <a:pt x="1" y="11636"/>
                    </a:cubicBezTo>
                    <a:cubicBezTo>
                      <a:pt x="1" y="18078"/>
                      <a:pt x="5217" y="23294"/>
                      <a:pt x="11636" y="23294"/>
                    </a:cubicBezTo>
                    <a:cubicBezTo>
                      <a:pt x="18056" y="23294"/>
                      <a:pt x="23272" y="18078"/>
                      <a:pt x="23272" y="11636"/>
                    </a:cubicBezTo>
                    <a:cubicBezTo>
                      <a:pt x="23272" y="5217"/>
                      <a:pt x="18056" y="1"/>
                      <a:pt x="116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90"/>
              <p:cNvSpPr/>
              <p:nvPr/>
            </p:nvSpPr>
            <p:spPr>
              <a:xfrm>
                <a:off x="8141175" y="965325"/>
                <a:ext cx="428000" cy="427425"/>
              </a:xfrm>
              <a:custGeom>
                <a:avLst/>
                <a:gdLst/>
                <a:ahLst/>
                <a:cxnLst/>
                <a:rect l="l" t="t" r="r" b="b"/>
                <a:pathLst>
                  <a:path w="17120" h="17097" extrusionOk="0">
                    <a:moveTo>
                      <a:pt x="8560" y="0"/>
                    </a:moveTo>
                    <a:cubicBezTo>
                      <a:pt x="3835" y="0"/>
                      <a:pt x="1" y="3812"/>
                      <a:pt x="1" y="8537"/>
                    </a:cubicBezTo>
                    <a:cubicBezTo>
                      <a:pt x="1" y="13263"/>
                      <a:pt x="3835" y="17097"/>
                      <a:pt x="8560" y="17097"/>
                    </a:cubicBezTo>
                    <a:cubicBezTo>
                      <a:pt x="13286" y="17097"/>
                      <a:pt x="17120" y="13263"/>
                      <a:pt x="17120" y="8537"/>
                    </a:cubicBezTo>
                    <a:cubicBezTo>
                      <a:pt x="17120" y="3812"/>
                      <a:pt x="13286" y="0"/>
                      <a:pt x="85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90"/>
              <p:cNvSpPr/>
              <p:nvPr/>
            </p:nvSpPr>
            <p:spPr>
              <a:xfrm>
                <a:off x="8136725" y="960300"/>
                <a:ext cx="436925" cy="437475"/>
              </a:xfrm>
              <a:custGeom>
                <a:avLst/>
                <a:gdLst/>
                <a:ahLst/>
                <a:cxnLst/>
                <a:rect l="l" t="t" r="r" b="b"/>
                <a:pathLst>
                  <a:path w="17477" h="17499" extrusionOk="0">
                    <a:moveTo>
                      <a:pt x="8738" y="379"/>
                    </a:moveTo>
                    <a:cubicBezTo>
                      <a:pt x="11057" y="379"/>
                      <a:pt x="13130" y="1316"/>
                      <a:pt x="14645" y="2831"/>
                    </a:cubicBezTo>
                    <a:cubicBezTo>
                      <a:pt x="16161" y="4347"/>
                      <a:pt x="17097" y="6442"/>
                      <a:pt x="17097" y="8738"/>
                    </a:cubicBezTo>
                    <a:cubicBezTo>
                      <a:pt x="17097" y="11056"/>
                      <a:pt x="16161" y="13152"/>
                      <a:pt x="14645" y="14667"/>
                    </a:cubicBezTo>
                    <a:cubicBezTo>
                      <a:pt x="13130" y="16183"/>
                      <a:pt x="11057" y="17119"/>
                      <a:pt x="8738" y="17119"/>
                    </a:cubicBezTo>
                    <a:cubicBezTo>
                      <a:pt x="6420" y="17119"/>
                      <a:pt x="4325" y="16183"/>
                      <a:pt x="2809" y="14667"/>
                    </a:cubicBezTo>
                    <a:cubicBezTo>
                      <a:pt x="1293" y="13152"/>
                      <a:pt x="357" y="11056"/>
                      <a:pt x="357" y="8738"/>
                    </a:cubicBezTo>
                    <a:cubicBezTo>
                      <a:pt x="357" y="6442"/>
                      <a:pt x="1293" y="4347"/>
                      <a:pt x="2809" y="2831"/>
                    </a:cubicBezTo>
                    <a:cubicBezTo>
                      <a:pt x="4325" y="1316"/>
                      <a:pt x="6420" y="379"/>
                      <a:pt x="8738" y="379"/>
                    </a:cubicBezTo>
                    <a:close/>
                    <a:moveTo>
                      <a:pt x="8738" y="0"/>
                    </a:moveTo>
                    <a:cubicBezTo>
                      <a:pt x="3901" y="0"/>
                      <a:pt x="1" y="3924"/>
                      <a:pt x="1" y="8738"/>
                    </a:cubicBezTo>
                    <a:cubicBezTo>
                      <a:pt x="1" y="13575"/>
                      <a:pt x="3901" y="17498"/>
                      <a:pt x="8738" y="17498"/>
                    </a:cubicBezTo>
                    <a:cubicBezTo>
                      <a:pt x="13553" y="17498"/>
                      <a:pt x="17476" y="13575"/>
                      <a:pt x="17476" y="8738"/>
                    </a:cubicBezTo>
                    <a:cubicBezTo>
                      <a:pt x="17476" y="3924"/>
                      <a:pt x="13553" y="0"/>
                      <a:pt x="873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90"/>
              <p:cNvSpPr/>
              <p:nvPr/>
            </p:nvSpPr>
            <p:spPr>
              <a:xfrm>
                <a:off x="8219750" y="1043875"/>
                <a:ext cx="270300" cy="270300"/>
              </a:xfrm>
              <a:custGeom>
                <a:avLst/>
                <a:gdLst/>
                <a:ahLst/>
                <a:cxnLst/>
                <a:rect l="l" t="t" r="r" b="b"/>
                <a:pathLst>
                  <a:path w="10812" h="10812" extrusionOk="0">
                    <a:moveTo>
                      <a:pt x="5417" y="1"/>
                    </a:moveTo>
                    <a:cubicBezTo>
                      <a:pt x="2430" y="1"/>
                      <a:pt x="1" y="2431"/>
                      <a:pt x="1" y="5395"/>
                    </a:cubicBezTo>
                    <a:cubicBezTo>
                      <a:pt x="1" y="8382"/>
                      <a:pt x="2430" y="10812"/>
                      <a:pt x="5417" y="10812"/>
                    </a:cubicBezTo>
                    <a:cubicBezTo>
                      <a:pt x="8404" y="10812"/>
                      <a:pt x="10812" y="8382"/>
                      <a:pt x="10812" y="5395"/>
                    </a:cubicBezTo>
                    <a:cubicBezTo>
                      <a:pt x="10812" y="2431"/>
                      <a:pt x="8404" y="1"/>
                      <a:pt x="5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90"/>
              <p:cNvSpPr/>
              <p:nvPr/>
            </p:nvSpPr>
            <p:spPr>
              <a:xfrm>
                <a:off x="8215300" y="1039425"/>
                <a:ext cx="279775" cy="279225"/>
              </a:xfrm>
              <a:custGeom>
                <a:avLst/>
                <a:gdLst/>
                <a:ahLst/>
                <a:cxnLst/>
                <a:rect l="l" t="t" r="r" b="b"/>
                <a:pathLst>
                  <a:path w="11191" h="11169" extrusionOk="0">
                    <a:moveTo>
                      <a:pt x="5595" y="357"/>
                    </a:moveTo>
                    <a:cubicBezTo>
                      <a:pt x="7044" y="357"/>
                      <a:pt x="8337" y="937"/>
                      <a:pt x="9273" y="1895"/>
                    </a:cubicBezTo>
                    <a:cubicBezTo>
                      <a:pt x="10232" y="2832"/>
                      <a:pt x="10811" y="4147"/>
                      <a:pt x="10811" y="5573"/>
                    </a:cubicBezTo>
                    <a:cubicBezTo>
                      <a:pt x="10811" y="7022"/>
                      <a:pt x="10232" y="8337"/>
                      <a:pt x="9273" y="9273"/>
                    </a:cubicBezTo>
                    <a:cubicBezTo>
                      <a:pt x="8337" y="10210"/>
                      <a:pt x="7044" y="10789"/>
                      <a:pt x="5595" y="10789"/>
                    </a:cubicBezTo>
                    <a:cubicBezTo>
                      <a:pt x="4147" y="10789"/>
                      <a:pt x="2854" y="10210"/>
                      <a:pt x="1895" y="9273"/>
                    </a:cubicBezTo>
                    <a:cubicBezTo>
                      <a:pt x="959" y="8337"/>
                      <a:pt x="379" y="7022"/>
                      <a:pt x="379" y="5573"/>
                    </a:cubicBezTo>
                    <a:cubicBezTo>
                      <a:pt x="379" y="4147"/>
                      <a:pt x="959" y="2832"/>
                      <a:pt x="1895" y="1895"/>
                    </a:cubicBezTo>
                    <a:cubicBezTo>
                      <a:pt x="2854" y="937"/>
                      <a:pt x="4147" y="357"/>
                      <a:pt x="5595" y="357"/>
                    </a:cubicBezTo>
                    <a:close/>
                    <a:moveTo>
                      <a:pt x="5595" y="1"/>
                    </a:moveTo>
                    <a:cubicBezTo>
                      <a:pt x="2497" y="1"/>
                      <a:pt x="1" y="2497"/>
                      <a:pt x="1" y="5573"/>
                    </a:cubicBezTo>
                    <a:cubicBezTo>
                      <a:pt x="1" y="8672"/>
                      <a:pt x="2497" y="11168"/>
                      <a:pt x="5595" y="11168"/>
                    </a:cubicBezTo>
                    <a:cubicBezTo>
                      <a:pt x="8671" y="11168"/>
                      <a:pt x="11190" y="8672"/>
                      <a:pt x="11190" y="5573"/>
                    </a:cubicBezTo>
                    <a:cubicBezTo>
                      <a:pt x="11190" y="2497"/>
                      <a:pt x="8671" y="1"/>
                      <a:pt x="559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4" name="Google Shape;1854;p90"/>
            <p:cNvGrpSpPr/>
            <p:nvPr/>
          </p:nvGrpSpPr>
          <p:grpSpPr>
            <a:xfrm rot="10800000">
              <a:off x="577738" y="1153138"/>
              <a:ext cx="292025" cy="292575"/>
              <a:chOff x="7353050" y="316275"/>
              <a:chExt cx="292025" cy="292575"/>
            </a:xfrm>
          </p:grpSpPr>
          <p:sp>
            <p:nvSpPr>
              <p:cNvPr id="1855" name="Google Shape;1855;p90"/>
              <p:cNvSpPr/>
              <p:nvPr/>
            </p:nvSpPr>
            <p:spPr>
              <a:xfrm>
                <a:off x="7358075" y="321275"/>
                <a:ext cx="282550" cy="282550"/>
              </a:xfrm>
              <a:custGeom>
                <a:avLst/>
                <a:gdLst/>
                <a:ahLst/>
                <a:cxnLst/>
                <a:rect l="l" t="t" r="r" b="b"/>
                <a:pathLst>
                  <a:path w="11302" h="11302" extrusionOk="0">
                    <a:moveTo>
                      <a:pt x="5640" y="1"/>
                    </a:moveTo>
                    <a:cubicBezTo>
                      <a:pt x="2519" y="1"/>
                      <a:pt x="0" y="2520"/>
                      <a:pt x="0" y="5640"/>
                    </a:cubicBezTo>
                    <a:cubicBezTo>
                      <a:pt x="0" y="8783"/>
                      <a:pt x="2519" y="11302"/>
                      <a:pt x="5640" y="11302"/>
                    </a:cubicBezTo>
                    <a:cubicBezTo>
                      <a:pt x="8783" y="11302"/>
                      <a:pt x="11301" y="8783"/>
                      <a:pt x="11301" y="5640"/>
                    </a:cubicBezTo>
                    <a:cubicBezTo>
                      <a:pt x="11301" y="2520"/>
                      <a:pt x="8783" y="1"/>
                      <a:pt x="564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6" name="Google Shape;1856;p90"/>
              <p:cNvSpPr/>
              <p:nvPr/>
            </p:nvSpPr>
            <p:spPr>
              <a:xfrm>
                <a:off x="7353050" y="316275"/>
                <a:ext cx="292025" cy="292575"/>
              </a:xfrm>
              <a:custGeom>
                <a:avLst/>
                <a:gdLst/>
                <a:ahLst/>
                <a:cxnLst/>
                <a:rect l="l" t="t" r="r" b="b"/>
                <a:pathLst>
                  <a:path w="11681" h="11703" extrusionOk="0">
                    <a:moveTo>
                      <a:pt x="5841" y="379"/>
                    </a:moveTo>
                    <a:cubicBezTo>
                      <a:pt x="7356" y="379"/>
                      <a:pt x="8716" y="981"/>
                      <a:pt x="9719" y="1984"/>
                    </a:cubicBezTo>
                    <a:cubicBezTo>
                      <a:pt x="10700" y="2965"/>
                      <a:pt x="11324" y="4347"/>
                      <a:pt x="11324" y="5840"/>
                    </a:cubicBezTo>
                    <a:cubicBezTo>
                      <a:pt x="11324" y="7356"/>
                      <a:pt x="10700" y="8738"/>
                      <a:pt x="9719" y="9719"/>
                    </a:cubicBezTo>
                    <a:cubicBezTo>
                      <a:pt x="8716" y="10699"/>
                      <a:pt x="7356" y="11324"/>
                      <a:pt x="5841" y="11324"/>
                    </a:cubicBezTo>
                    <a:cubicBezTo>
                      <a:pt x="4347" y="11324"/>
                      <a:pt x="2965" y="10699"/>
                      <a:pt x="1984" y="9719"/>
                    </a:cubicBezTo>
                    <a:cubicBezTo>
                      <a:pt x="981" y="8738"/>
                      <a:pt x="380" y="7356"/>
                      <a:pt x="380" y="5840"/>
                    </a:cubicBezTo>
                    <a:cubicBezTo>
                      <a:pt x="380" y="4347"/>
                      <a:pt x="981" y="2965"/>
                      <a:pt x="1984" y="1984"/>
                    </a:cubicBezTo>
                    <a:cubicBezTo>
                      <a:pt x="2965" y="981"/>
                      <a:pt x="4347" y="379"/>
                      <a:pt x="5841" y="379"/>
                    </a:cubicBezTo>
                    <a:close/>
                    <a:moveTo>
                      <a:pt x="5841" y="0"/>
                    </a:moveTo>
                    <a:cubicBezTo>
                      <a:pt x="2631" y="0"/>
                      <a:pt x="1" y="2630"/>
                      <a:pt x="1" y="5840"/>
                    </a:cubicBezTo>
                    <a:cubicBezTo>
                      <a:pt x="1" y="9072"/>
                      <a:pt x="2631" y="11703"/>
                      <a:pt x="5841" y="11703"/>
                    </a:cubicBezTo>
                    <a:cubicBezTo>
                      <a:pt x="9073" y="11703"/>
                      <a:pt x="11681" y="9072"/>
                      <a:pt x="11681" y="5840"/>
                    </a:cubicBezTo>
                    <a:cubicBezTo>
                      <a:pt x="11681" y="2630"/>
                      <a:pt x="9073" y="0"/>
                      <a:pt x="58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90"/>
              <p:cNvSpPr/>
              <p:nvPr/>
            </p:nvSpPr>
            <p:spPr>
              <a:xfrm>
                <a:off x="7419925" y="383125"/>
                <a:ext cx="158275" cy="158300"/>
              </a:xfrm>
              <a:custGeom>
                <a:avLst/>
                <a:gdLst/>
                <a:ahLst/>
                <a:cxnLst/>
                <a:rect l="l" t="t" r="r" b="b"/>
                <a:pathLst>
                  <a:path w="6331" h="6332" extrusionOk="0">
                    <a:moveTo>
                      <a:pt x="3166" y="1"/>
                    </a:moveTo>
                    <a:cubicBezTo>
                      <a:pt x="1427" y="1"/>
                      <a:pt x="0" y="1428"/>
                      <a:pt x="0" y="3166"/>
                    </a:cubicBezTo>
                    <a:cubicBezTo>
                      <a:pt x="0" y="4927"/>
                      <a:pt x="1427" y="6331"/>
                      <a:pt x="3166" y="6331"/>
                    </a:cubicBezTo>
                    <a:cubicBezTo>
                      <a:pt x="4927" y="6331"/>
                      <a:pt x="6331" y="4927"/>
                      <a:pt x="6331" y="3166"/>
                    </a:cubicBezTo>
                    <a:cubicBezTo>
                      <a:pt x="6331" y="1428"/>
                      <a:pt x="4927" y="1"/>
                      <a:pt x="31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90"/>
              <p:cNvSpPr/>
              <p:nvPr/>
            </p:nvSpPr>
            <p:spPr>
              <a:xfrm>
                <a:off x="7415475" y="378675"/>
                <a:ext cx="167750" cy="167775"/>
              </a:xfrm>
              <a:custGeom>
                <a:avLst/>
                <a:gdLst/>
                <a:ahLst/>
                <a:cxnLst/>
                <a:rect l="l" t="t" r="r" b="b"/>
                <a:pathLst>
                  <a:path w="6710" h="6711" extrusionOk="0">
                    <a:moveTo>
                      <a:pt x="3344" y="380"/>
                    </a:moveTo>
                    <a:cubicBezTo>
                      <a:pt x="4168" y="380"/>
                      <a:pt x="4926" y="714"/>
                      <a:pt x="5461" y="1249"/>
                    </a:cubicBezTo>
                    <a:cubicBezTo>
                      <a:pt x="5996" y="1784"/>
                      <a:pt x="6330" y="2519"/>
                      <a:pt x="6330" y="3344"/>
                    </a:cubicBezTo>
                    <a:cubicBezTo>
                      <a:pt x="6330" y="4169"/>
                      <a:pt x="5996" y="4927"/>
                      <a:pt x="5461" y="5462"/>
                    </a:cubicBezTo>
                    <a:cubicBezTo>
                      <a:pt x="4926" y="5997"/>
                      <a:pt x="4168" y="6331"/>
                      <a:pt x="3344" y="6331"/>
                    </a:cubicBezTo>
                    <a:cubicBezTo>
                      <a:pt x="2519" y="6331"/>
                      <a:pt x="1783" y="5997"/>
                      <a:pt x="1248" y="5462"/>
                    </a:cubicBezTo>
                    <a:cubicBezTo>
                      <a:pt x="713" y="4927"/>
                      <a:pt x="379" y="4169"/>
                      <a:pt x="379" y="3344"/>
                    </a:cubicBezTo>
                    <a:cubicBezTo>
                      <a:pt x="379" y="2519"/>
                      <a:pt x="713" y="1784"/>
                      <a:pt x="1248" y="1249"/>
                    </a:cubicBezTo>
                    <a:cubicBezTo>
                      <a:pt x="1783" y="714"/>
                      <a:pt x="2519" y="380"/>
                      <a:pt x="3344" y="380"/>
                    </a:cubicBezTo>
                    <a:close/>
                    <a:moveTo>
                      <a:pt x="3344" y="1"/>
                    </a:moveTo>
                    <a:cubicBezTo>
                      <a:pt x="1494" y="1"/>
                      <a:pt x="0" y="1494"/>
                      <a:pt x="0" y="3344"/>
                    </a:cubicBezTo>
                    <a:cubicBezTo>
                      <a:pt x="0" y="5194"/>
                      <a:pt x="1494" y="6710"/>
                      <a:pt x="3344" y="6710"/>
                    </a:cubicBezTo>
                    <a:cubicBezTo>
                      <a:pt x="5194" y="6710"/>
                      <a:pt x="6709" y="5194"/>
                      <a:pt x="6709" y="3344"/>
                    </a:cubicBezTo>
                    <a:cubicBezTo>
                      <a:pt x="6709" y="1494"/>
                      <a:pt x="5194" y="1"/>
                      <a:pt x="33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9" name="Google Shape;1859;p90"/>
            <p:cNvGrpSpPr/>
            <p:nvPr/>
          </p:nvGrpSpPr>
          <p:grpSpPr>
            <a:xfrm rot="10800000">
              <a:off x="636238" y="1778838"/>
              <a:ext cx="175000" cy="175000"/>
              <a:chOff x="8792300" y="321275"/>
              <a:chExt cx="175000" cy="175000"/>
            </a:xfrm>
          </p:grpSpPr>
          <p:sp>
            <p:nvSpPr>
              <p:cNvPr id="1860" name="Google Shape;1860;p90"/>
              <p:cNvSpPr/>
              <p:nvPr/>
            </p:nvSpPr>
            <p:spPr>
              <a:xfrm>
                <a:off x="8796750" y="326300"/>
                <a:ext cx="166100" cy="165525"/>
              </a:xfrm>
              <a:custGeom>
                <a:avLst/>
                <a:gdLst/>
                <a:ahLst/>
                <a:cxnLst/>
                <a:rect l="l" t="t" r="r" b="b"/>
                <a:pathLst>
                  <a:path w="6644" h="6621" extrusionOk="0">
                    <a:moveTo>
                      <a:pt x="3322" y="0"/>
                    </a:moveTo>
                    <a:cubicBezTo>
                      <a:pt x="1494" y="0"/>
                      <a:pt x="1" y="1471"/>
                      <a:pt x="1" y="3299"/>
                    </a:cubicBezTo>
                    <a:cubicBezTo>
                      <a:pt x="1" y="5127"/>
                      <a:pt x="1494" y="6620"/>
                      <a:pt x="3322" y="6620"/>
                    </a:cubicBezTo>
                    <a:cubicBezTo>
                      <a:pt x="5150" y="6620"/>
                      <a:pt x="6643" y="5127"/>
                      <a:pt x="6643" y="3299"/>
                    </a:cubicBezTo>
                    <a:cubicBezTo>
                      <a:pt x="6643" y="1471"/>
                      <a:pt x="5150" y="0"/>
                      <a:pt x="33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90"/>
              <p:cNvSpPr/>
              <p:nvPr/>
            </p:nvSpPr>
            <p:spPr>
              <a:xfrm>
                <a:off x="8792300" y="321275"/>
                <a:ext cx="175000" cy="175000"/>
              </a:xfrm>
              <a:custGeom>
                <a:avLst/>
                <a:gdLst/>
                <a:ahLst/>
                <a:cxnLst/>
                <a:rect l="l" t="t" r="r" b="b"/>
                <a:pathLst>
                  <a:path w="7000" h="7000" extrusionOk="0">
                    <a:moveTo>
                      <a:pt x="3500" y="380"/>
                    </a:moveTo>
                    <a:cubicBezTo>
                      <a:pt x="4369" y="380"/>
                      <a:pt x="5149" y="736"/>
                      <a:pt x="5707" y="1293"/>
                    </a:cubicBezTo>
                    <a:cubicBezTo>
                      <a:pt x="6286" y="1873"/>
                      <a:pt x="6621" y="2653"/>
                      <a:pt x="6621" y="3500"/>
                    </a:cubicBezTo>
                    <a:cubicBezTo>
                      <a:pt x="6621" y="4370"/>
                      <a:pt x="6286" y="5150"/>
                      <a:pt x="5707" y="5729"/>
                    </a:cubicBezTo>
                    <a:cubicBezTo>
                      <a:pt x="5149" y="6286"/>
                      <a:pt x="4369" y="6643"/>
                      <a:pt x="3500" y="6643"/>
                    </a:cubicBezTo>
                    <a:cubicBezTo>
                      <a:pt x="2631" y="6643"/>
                      <a:pt x="1851" y="6286"/>
                      <a:pt x="1293" y="5729"/>
                    </a:cubicBezTo>
                    <a:cubicBezTo>
                      <a:pt x="714" y="5150"/>
                      <a:pt x="379" y="4370"/>
                      <a:pt x="379" y="3500"/>
                    </a:cubicBezTo>
                    <a:cubicBezTo>
                      <a:pt x="379" y="2653"/>
                      <a:pt x="714" y="1873"/>
                      <a:pt x="1293" y="1293"/>
                    </a:cubicBezTo>
                    <a:cubicBezTo>
                      <a:pt x="1851" y="736"/>
                      <a:pt x="2631" y="380"/>
                      <a:pt x="3500" y="380"/>
                    </a:cubicBezTo>
                    <a:close/>
                    <a:moveTo>
                      <a:pt x="3500" y="1"/>
                    </a:moveTo>
                    <a:cubicBezTo>
                      <a:pt x="1561" y="1"/>
                      <a:pt x="0" y="1583"/>
                      <a:pt x="0" y="3500"/>
                    </a:cubicBezTo>
                    <a:cubicBezTo>
                      <a:pt x="0" y="5439"/>
                      <a:pt x="1561" y="7000"/>
                      <a:pt x="3500" y="7000"/>
                    </a:cubicBezTo>
                    <a:cubicBezTo>
                      <a:pt x="5439" y="7000"/>
                      <a:pt x="7000" y="5439"/>
                      <a:pt x="7000" y="3500"/>
                    </a:cubicBezTo>
                    <a:cubicBezTo>
                      <a:pt x="7000" y="1583"/>
                      <a:pt x="5439" y="1"/>
                      <a:pt x="35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90"/>
              <p:cNvSpPr/>
              <p:nvPr/>
            </p:nvSpPr>
            <p:spPr>
              <a:xfrm>
                <a:off x="8833525" y="362525"/>
                <a:ext cx="92550" cy="93075"/>
              </a:xfrm>
              <a:custGeom>
                <a:avLst/>
                <a:gdLst/>
                <a:ahLst/>
                <a:cxnLst/>
                <a:rect l="l" t="t" r="r" b="b"/>
                <a:pathLst>
                  <a:path w="3702" h="3723" extrusionOk="0">
                    <a:moveTo>
                      <a:pt x="1851" y="0"/>
                    </a:moveTo>
                    <a:cubicBezTo>
                      <a:pt x="826" y="0"/>
                      <a:pt x="1" y="825"/>
                      <a:pt x="1" y="1850"/>
                    </a:cubicBezTo>
                    <a:cubicBezTo>
                      <a:pt x="1" y="2876"/>
                      <a:pt x="826" y="3723"/>
                      <a:pt x="1851" y="3723"/>
                    </a:cubicBezTo>
                    <a:cubicBezTo>
                      <a:pt x="2876" y="3723"/>
                      <a:pt x="3701" y="2876"/>
                      <a:pt x="3701" y="1850"/>
                    </a:cubicBezTo>
                    <a:cubicBezTo>
                      <a:pt x="3701" y="825"/>
                      <a:pt x="2876" y="0"/>
                      <a:pt x="18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90"/>
              <p:cNvSpPr/>
              <p:nvPr/>
            </p:nvSpPr>
            <p:spPr>
              <a:xfrm>
                <a:off x="8828525" y="358050"/>
                <a:ext cx="102550" cy="102000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4080" extrusionOk="0">
                    <a:moveTo>
                      <a:pt x="2051" y="357"/>
                    </a:moveTo>
                    <a:cubicBezTo>
                      <a:pt x="2519" y="357"/>
                      <a:pt x="2920" y="558"/>
                      <a:pt x="3232" y="848"/>
                    </a:cubicBezTo>
                    <a:cubicBezTo>
                      <a:pt x="3544" y="1160"/>
                      <a:pt x="3723" y="1583"/>
                      <a:pt x="3723" y="2029"/>
                    </a:cubicBezTo>
                    <a:cubicBezTo>
                      <a:pt x="3723" y="2497"/>
                      <a:pt x="3544" y="2921"/>
                      <a:pt x="3232" y="3211"/>
                    </a:cubicBezTo>
                    <a:cubicBezTo>
                      <a:pt x="2920" y="3523"/>
                      <a:pt x="2519" y="3701"/>
                      <a:pt x="2051" y="3701"/>
                    </a:cubicBezTo>
                    <a:cubicBezTo>
                      <a:pt x="1583" y="3701"/>
                      <a:pt x="1182" y="3523"/>
                      <a:pt x="870" y="3211"/>
                    </a:cubicBezTo>
                    <a:cubicBezTo>
                      <a:pt x="558" y="2921"/>
                      <a:pt x="379" y="2497"/>
                      <a:pt x="379" y="2029"/>
                    </a:cubicBezTo>
                    <a:cubicBezTo>
                      <a:pt x="379" y="1583"/>
                      <a:pt x="558" y="1160"/>
                      <a:pt x="870" y="848"/>
                    </a:cubicBezTo>
                    <a:cubicBezTo>
                      <a:pt x="1182" y="558"/>
                      <a:pt x="1583" y="357"/>
                      <a:pt x="2051" y="357"/>
                    </a:cubicBezTo>
                    <a:close/>
                    <a:moveTo>
                      <a:pt x="2051" y="1"/>
                    </a:moveTo>
                    <a:cubicBezTo>
                      <a:pt x="914" y="1"/>
                      <a:pt x="0" y="915"/>
                      <a:pt x="0" y="2029"/>
                    </a:cubicBezTo>
                    <a:cubicBezTo>
                      <a:pt x="0" y="3166"/>
                      <a:pt x="914" y="4080"/>
                      <a:pt x="2051" y="4080"/>
                    </a:cubicBezTo>
                    <a:cubicBezTo>
                      <a:pt x="3188" y="4080"/>
                      <a:pt x="4102" y="3166"/>
                      <a:pt x="4102" y="2029"/>
                    </a:cubicBezTo>
                    <a:cubicBezTo>
                      <a:pt x="4102" y="915"/>
                      <a:pt x="3188" y="1"/>
                      <a:pt x="20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4" name="Google Shape;1864;p90"/>
            <p:cNvGrpSpPr/>
            <p:nvPr/>
          </p:nvGrpSpPr>
          <p:grpSpPr>
            <a:xfrm>
              <a:off x="432850" y="2003163"/>
              <a:ext cx="175013" cy="27000"/>
              <a:chOff x="5662375" y="212375"/>
              <a:chExt cx="175013" cy="27000"/>
            </a:xfrm>
          </p:grpSpPr>
          <p:sp>
            <p:nvSpPr>
              <p:cNvPr id="1865" name="Google Shape;1865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8" name="Google Shape;1868;p90"/>
            <p:cNvGrpSpPr/>
            <p:nvPr/>
          </p:nvGrpSpPr>
          <p:grpSpPr>
            <a:xfrm>
              <a:off x="788100" y="208488"/>
              <a:ext cx="175013" cy="27000"/>
              <a:chOff x="5662375" y="212375"/>
              <a:chExt cx="175013" cy="27000"/>
            </a:xfrm>
          </p:grpSpPr>
          <p:sp>
            <p:nvSpPr>
              <p:cNvPr id="1869" name="Google Shape;1869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90"/>
            <p:cNvGrpSpPr/>
            <p:nvPr/>
          </p:nvGrpSpPr>
          <p:grpSpPr>
            <a:xfrm>
              <a:off x="8129350" y="4988725"/>
              <a:ext cx="175013" cy="27000"/>
              <a:chOff x="5662375" y="212375"/>
              <a:chExt cx="175013" cy="27000"/>
            </a:xfrm>
          </p:grpSpPr>
          <p:sp>
            <p:nvSpPr>
              <p:cNvPr id="1873" name="Google Shape;1873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6" name="Google Shape;1876;p90"/>
            <p:cNvGrpSpPr/>
            <p:nvPr/>
          </p:nvGrpSpPr>
          <p:grpSpPr>
            <a:xfrm>
              <a:off x="8497550" y="3429425"/>
              <a:ext cx="175013" cy="27000"/>
              <a:chOff x="5662375" y="212375"/>
              <a:chExt cx="175013" cy="27000"/>
            </a:xfrm>
          </p:grpSpPr>
          <p:sp>
            <p:nvSpPr>
              <p:cNvPr id="1877" name="Google Shape;1877;p90"/>
              <p:cNvSpPr/>
              <p:nvPr/>
            </p:nvSpPr>
            <p:spPr>
              <a:xfrm>
                <a:off x="5662375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90"/>
              <p:cNvSpPr/>
              <p:nvPr/>
            </p:nvSpPr>
            <p:spPr>
              <a:xfrm>
                <a:off x="5736381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90"/>
              <p:cNvSpPr/>
              <p:nvPr/>
            </p:nvSpPr>
            <p:spPr>
              <a:xfrm>
                <a:off x="5810388" y="212375"/>
                <a:ext cx="27000" cy="27000"/>
              </a:xfrm>
              <a:prstGeom prst="ellipse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880" name="Google Shape;1880;p90"/>
            <p:cNvCxnSpPr/>
            <p:nvPr/>
          </p:nvCxnSpPr>
          <p:spPr>
            <a:xfrm>
              <a:off x="8407225" y="0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881" name="Google Shape;1881;p90"/>
            <p:cNvCxnSpPr/>
            <p:nvPr/>
          </p:nvCxnSpPr>
          <p:spPr>
            <a:xfrm>
              <a:off x="718025" y="2985634"/>
              <a:ext cx="0" cy="2160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82" name="Google Shape;1882;p90"/>
            <p:cNvSpPr/>
            <p:nvPr/>
          </p:nvSpPr>
          <p:spPr>
            <a:xfrm>
              <a:off x="671825" y="458788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90"/>
            <p:cNvSpPr/>
            <p:nvPr/>
          </p:nvSpPr>
          <p:spPr>
            <a:xfrm>
              <a:off x="671825" y="3940338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90"/>
            <p:cNvSpPr/>
            <p:nvPr/>
          </p:nvSpPr>
          <p:spPr>
            <a:xfrm>
              <a:off x="8361025" y="1453500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90"/>
            <p:cNvSpPr/>
            <p:nvPr/>
          </p:nvSpPr>
          <p:spPr>
            <a:xfrm>
              <a:off x="8361025" y="234875"/>
              <a:ext cx="92400" cy="92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4_Title Page">
  <p:cSld name="14_Title P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>
            <a:spLocks noGrp="1"/>
          </p:cNvSpPr>
          <p:nvPr>
            <p:ph type="pic" idx="2"/>
          </p:nvPr>
        </p:nvSpPr>
        <p:spPr>
          <a:xfrm>
            <a:off x="441287" y="441287"/>
            <a:ext cx="2959200" cy="213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3" name="Google Shape;33;p10"/>
          <p:cNvSpPr>
            <a:spLocks noGrp="1"/>
          </p:cNvSpPr>
          <p:nvPr>
            <p:ph type="pic" idx="3"/>
          </p:nvPr>
        </p:nvSpPr>
        <p:spPr>
          <a:xfrm>
            <a:off x="3400425" y="1571625"/>
            <a:ext cx="5299500" cy="31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9.xml"/><Relationship Id="rId13" Type="http://schemas.openxmlformats.org/officeDocument/2006/relationships/slideLayout" Target="../slideLayouts/slideLayout54.xml"/><Relationship Id="rId3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53.xml"/><Relationship Id="rId2" Type="http://schemas.openxmlformats.org/officeDocument/2006/relationships/slideLayout" Target="../slideLayouts/slideLayout43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7.xml"/><Relationship Id="rId11" Type="http://schemas.openxmlformats.org/officeDocument/2006/relationships/slideLayout" Target="../slideLayouts/slideLayout52.xml"/><Relationship Id="rId5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1.xml"/><Relationship Id="rId4" Type="http://schemas.openxmlformats.org/officeDocument/2006/relationships/slideLayout" Target="../slideLayouts/slideLayout45.xml"/><Relationship Id="rId9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5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4.xml"/><Relationship Id="rId13" Type="http://schemas.openxmlformats.org/officeDocument/2006/relationships/slideLayout" Target="../slideLayouts/slideLayout69.xml"/><Relationship Id="rId18" Type="http://schemas.openxmlformats.org/officeDocument/2006/relationships/slideLayout" Target="../slideLayouts/slideLayout74.xml"/><Relationship Id="rId26" Type="http://schemas.openxmlformats.org/officeDocument/2006/relationships/slideLayout" Target="../slideLayouts/slideLayout82.xml"/><Relationship Id="rId3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77.xml"/><Relationship Id="rId7" Type="http://schemas.openxmlformats.org/officeDocument/2006/relationships/slideLayout" Target="../slideLayouts/slideLayout63.xml"/><Relationship Id="rId12" Type="http://schemas.openxmlformats.org/officeDocument/2006/relationships/slideLayout" Target="../slideLayouts/slideLayout68.xml"/><Relationship Id="rId17" Type="http://schemas.openxmlformats.org/officeDocument/2006/relationships/slideLayout" Target="../slideLayouts/slideLayout73.xml"/><Relationship Id="rId25" Type="http://schemas.openxmlformats.org/officeDocument/2006/relationships/slideLayout" Target="../slideLayouts/slideLayout81.xml"/><Relationship Id="rId2" Type="http://schemas.openxmlformats.org/officeDocument/2006/relationships/slideLayout" Target="../slideLayouts/slideLayout58.xml"/><Relationship Id="rId16" Type="http://schemas.openxmlformats.org/officeDocument/2006/relationships/slideLayout" Target="../slideLayouts/slideLayout72.xml"/><Relationship Id="rId20" Type="http://schemas.openxmlformats.org/officeDocument/2006/relationships/slideLayout" Target="../slideLayouts/slideLayout76.xml"/><Relationship Id="rId29" Type="http://schemas.openxmlformats.org/officeDocument/2006/relationships/slideLayout" Target="../slideLayouts/slideLayout85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11" Type="http://schemas.openxmlformats.org/officeDocument/2006/relationships/slideLayout" Target="../slideLayouts/slideLayout67.xml"/><Relationship Id="rId24" Type="http://schemas.openxmlformats.org/officeDocument/2006/relationships/slideLayout" Target="../slideLayouts/slideLayout80.xml"/><Relationship Id="rId32" Type="http://schemas.openxmlformats.org/officeDocument/2006/relationships/theme" Target="../theme/theme3.xml"/><Relationship Id="rId5" Type="http://schemas.openxmlformats.org/officeDocument/2006/relationships/slideLayout" Target="../slideLayouts/slideLayout61.xml"/><Relationship Id="rId15" Type="http://schemas.openxmlformats.org/officeDocument/2006/relationships/slideLayout" Target="../slideLayouts/slideLayout71.xml"/><Relationship Id="rId23" Type="http://schemas.openxmlformats.org/officeDocument/2006/relationships/slideLayout" Target="../slideLayouts/slideLayout79.xml"/><Relationship Id="rId28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75.xml"/><Relationship Id="rId31" Type="http://schemas.openxmlformats.org/officeDocument/2006/relationships/slideLayout" Target="../slideLayouts/slideLayout87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14" Type="http://schemas.openxmlformats.org/officeDocument/2006/relationships/slideLayout" Target="../slideLayouts/slideLayout70.xml"/><Relationship Id="rId22" Type="http://schemas.openxmlformats.org/officeDocument/2006/relationships/slideLayout" Target="../slideLayouts/slideLayout78.xml"/><Relationship Id="rId27" Type="http://schemas.openxmlformats.org/officeDocument/2006/relationships/slideLayout" Target="../slideLayouts/slideLayout83.xml"/><Relationship Id="rId30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Montserrat"/>
              <a:buNone/>
              <a:defRPr sz="30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2385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984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857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73050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sz="7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0" marR="0" lvl="1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0" marR="0" lvl="2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0" marR="0" lvl="3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0" marR="0" lvl="4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0" marR="0" lvl="5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0" marR="0" lvl="6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0" marR="0" lvl="7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0" marR="0" lvl="8" indent="0" algn="r" rtl="0">
              <a:spcBef>
                <a:spcPts val="0"/>
              </a:spcBef>
              <a:buNone/>
              <a:defRPr sz="700" b="0" i="0" u="none" strike="noStrike" cap="none">
                <a:solidFill>
                  <a:srgbClr val="888888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1" name="Google Shape;141;p4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59"/>
          <p:cNvSpPr txBox="1">
            <a:spLocks noGrp="1"/>
          </p:cNvSpPr>
          <p:nvPr>
            <p:ph type="title"/>
          </p:nvPr>
        </p:nvSpPr>
        <p:spPr>
          <a:xfrm>
            <a:off x="723750" y="526925"/>
            <a:ext cx="7696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22" r:id="rId19"/>
    <p:sldLayoutId id="2147483723" r:id="rId20"/>
    <p:sldLayoutId id="2147483724" r:id="rId21"/>
    <p:sldLayoutId id="2147483725" r:id="rId22"/>
    <p:sldLayoutId id="2147483726" r:id="rId23"/>
    <p:sldLayoutId id="2147483727" r:id="rId24"/>
    <p:sldLayoutId id="2147483728" r:id="rId25"/>
    <p:sldLayoutId id="2147483729" r:id="rId26"/>
    <p:sldLayoutId id="2147483730" r:id="rId27"/>
    <p:sldLayoutId id="2147483731" r:id="rId28"/>
    <p:sldLayoutId id="2147483732" r:id="rId29"/>
    <p:sldLayoutId id="2147483733" r:id="rId30"/>
    <p:sldLayoutId id="2147483734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8.xml"/><Relationship Id="rId6" Type="http://schemas.openxmlformats.org/officeDocument/2006/relationships/image" Target="../media/image9.png"/><Relationship Id="rId5" Type="http://schemas.openxmlformats.org/officeDocument/2006/relationships/hyperlink" Target="https://www.w3schools.com/js/js_variables.asp" TargetMode="External"/><Relationship Id="rId4" Type="http://schemas.openxmlformats.org/officeDocument/2006/relationships/hyperlink" Target="https://www.w3schools.com/js/js_reserved.asp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0" name="Google Shape;1890;p9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91" name="Google Shape;1891;p91"/>
          <p:cNvSpPr txBox="1"/>
          <p:nvPr/>
        </p:nvSpPr>
        <p:spPr>
          <a:xfrm>
            <a:off x="2852852" y="2896475"/>
            <a:ext cx="3438300" cy="615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Keywords</a:t>
            </a:r>
            <a:endParaRPr sz="25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Basic of Programming</a:t>
            </a:r>
            <a:endParaRPr sz="1500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2" name="Google Shape;1892;p91"/>
          <p:cNvPicPr preferRelativeResize="0"/>
          <p:nvPr/>
        </p:nvPicPr>
        <p:blipFill rotWithShape="1">
          <a:blip r:embed="rId5">
            <a:alphaModFix/>
          </a:blip>
          <a:srcRect t="19286" b="15156"/>
          <a:stretch/>
        </p:blipFill>
        <p:spPr>
          <a:xfrm>
            <a:off x="1797625" y="1683325"/>
            <a:ext cx="5548749" cy="121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7D217BB-00DB-B517-9746-B5E58E5F8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4051006"/>
            <a:ext cx="9144000" cy="1092494"/>
          </a:xfrm>
          <a:prstGeom prst="rect">
            <a:avLst/>
          </a:prstGeom>
        </p:spPr>
      </p:pic>
      <p:pic>
        <p:nvPicPr>
          <p:cNvPr id="1919" name="Google Shape;1919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0" name="Google Shape;1920;p94"/>
          <p:cNvSpPr txBox="1"/>
          <p:nvPr/>
        </p:nvSpPr>
        <p:spPr>
          <a:xfrm>
            <a:off x="352540" y="650663"/>
            <a:ext cx="4968607" cy="19210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 const variable cannot be reassigned: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const PI = 3.141592653589793;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PI = 3.14;      // This will give an error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PI = PI + 10;   // This will also give an error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967A5C-1F3B-F27A-27EF-8AC7B9AF1153}"/>
              </a:ext>
            </a:extLst>
          </p:cNvPr>
          <p:cNvSpPr txBox="1"/>
          <p:nvPr/>
        </p:nvSpPr>
        <p:spPr>
          <a:xfrm>
            <a:off x="4803179" y="462000"/>
            <a:ext cx="4111848" cy="2992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>
              <a:solidFill>
                <a:schemeClr val="bg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You can change the elements of a constant array: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tx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You can create a constant array: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const cars = ["Saab", "Volvo", "BMW"];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You can change an element: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cars[0] = "Toyota";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You can add an element: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err="1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cars.push</a:t>
            </a: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("Audi");</a:t>
            </a:r>
          </a:p>
        </p:txBody>
      </p:sp>
    </p:spTree>
    <p:extLst>
      <p:ext uri="{BB962C8B-B14F-4D97-AF65-F5344CB8AC3E}">
        <p14:creationId xmlns:p14="http://schemas.microsoft.com/office/powerpoint/2010/main" val="3142310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9" name="Google Shape;1919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0" name="Google Shape;1920;p94"/>
          <p:cNvSpPr txBox="1"/>
          <p:nvPr/>
        </p:nvSpPr>
        <p:spPr>
          <a:xfrm>
            <a:off x="387409" y="947273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But you can NOT reassign the array: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const cars = ["Saab", "Volvo", "BMW"];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cars = ["Toyota", "Volvo", "Audi"];    // ERROR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D217BB-00DB-B517-9746-B5E58E5F8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51005"/>
            <a:ext cx="9144000" cy="109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5241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3763"/>
        </a:solidFill>
        <a:effectLst/>
      </p:bgPr>
    </p:bg>
    <p:spTree>
      <p:nvGrpSpPr>
        <p:cNvPr id="1" name="Shape 1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E5B070F-D5FE-BACD-21F5-E0C1060613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352" y="102575"/>
            <a:ext cx="5081642" cy="4871429"/>
          </a:xfrm>
          <a:prstGeom prst="rect">
            <a:avLst/>
          </a:prstGeom>
        </p:spPr>
      </p:pic>
      <p:sp>
        <p:nvSpPr>
          <p:cNvPr id="1925" name="Google Shape;1925;p95"/>
          <p:cNvSpPr txBox="1">
            <a:spLocks noGrp="1"/>
          </p:cNvSpPr>
          <p:nvPr>
            <p:ph type="title"/>
          </p:nvPr>
        </p:nvSpPr>
        <p:spPr>
          <a:xfrm>
            <a:off x="462006" y="1575642"/>
            <a:ext cx="42369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References: </a:t>
            </a:r>
            <a:endParaRPr sz="25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26" name="Google Shape;1926;p95"/>
          <p:cNvSpPr txBox="1"/>
          <p:nvPr/>
        </p:nvSpPr>
        <p:spPr>
          <a:xfrm>
            <a:off x="462006" y="2028042"/>
            <a:ext cx="2811470" cy="22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lt1"/>
                </a:solidFill>
                <a:latin typeface="Barlow Semi Condensed" panose="00000506000000000000" pitchFamily="2" charset="0"/>
                <a:ea typeface="Barlow Semi Condensed"/>
                <a:cs typeface="Barlow Semi Condensed"/>
                <a:sym typeface="Barlow Semi Condensed"/>
              </a:rPr>
              <a:t>1.Javascript Reserved Words: </a:t>
            </a:r>
            <a:r>
              <a:rPr lang="en-US" dirty="0">
                <a:solidFill>
                  <a:schemeClr val="bg1"/>
                </a:solidFill>
                <a:latin typeface="Barlow Semi Condensed" panose="00000506000000000000" pitchFamily="2" charset="0"/>
                <a:ea typeface="Barlow Semi Condensed"/>
                <a:cs typeface="Barlow Semi Condensed"/>
                <a:sym typeface="Barlow Semi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https://www.w3schools.com/js/js_reserved.asp</a:t>
            </a:r>
            <a:endParaRPr lang="en-US" dirty="0">
              <a:solidFill>
                <a:schemeClr val="bg1"/>
              </a:solidFill>
              <a:latin typeface="Barlow Semi Condensed" panose="00000506000000000000" pitchFamily="2" charset="0"/>
              <a:ea typeface="Barlow Semi Condensed"/>
              <a:cs typeface="Barlow Semi Condensed"/>
              <a:sym typeface="Barlow Semi Condense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bg1"/>
                </a:solidFill>
                <a:latin typeface="Barlow Semi Condensed" panose="00000506000000000000" pitchFamily="2" charset="0"/>
                <a:ea typeface="Barlow Semi Condensed"/>
                <a:cs typeface="Barlow Semi Condensed"/>
                <a:sym typeface="Barlow Semi Condensed"/>
              </a:rPr>
              <a:t>2.</a:t>
            </a:r>
            <a:r>
              <a:rPr lang="en-US" dirty="0">
                <a:solidFill>
                  <a:srgbClr val="77C6FC"/>
                </a:solidFill>
                <a:latin typeface="Barlow Semi Condensed" panose="00000506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n-US" dirty="0">
                <a:solidFill>
                  <a:schemeClr val="bg1"/>
                </a:solidFill>
                <a:latin typeface="Barlow Semi Condensed" panose="00000506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Keywords in Declaring Variables (w3schools.com)</a:t>
            </a:r>
            <a:endParaRPr lang="en-US" dirty="0">
              <a:solidFill>
                <a:schemeClr val="bg1"/>
              </a:solidFill>
              <a:latin typeface="Barlow Semi Condensed" panose="00000506000000000000" pitchFamily="2" charset="0"/>
              <a:ea typeface="Barlow Semi Condensed"/>
              <a:cs typeface="Barlow Semi Condensed"/>
              <a:sym typeface="Barlow Semi Condensed"/>
            </a:endParaRPr>
          </a:p>
          <a:p>
            <a:pPr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chemeClr val="lt1"/>
                </a:solidFill>
                <a:latin typeface="Barlow Semi Condensed" panose="00000506000000000000" pitchFamily="2" charset="0"/>
                <a:ea typeface="Barlow Semi Condensed"/>
                <a:cs typeface="Barlow Semi Condensed"/>
                <a:sym typeface="Barlow Semi Condensed"/>
              </a:rPr>
              <a:t>3.Images: https://kodego.ph/</a:t>
            </a:r>
            <a:endParaRPr lang="en" dirty="0">
              <a:solidFill>
                <a:schemeClr val="lt1"/>
              </a:solidFill>
              <a:latin typeface="Barlow Semi Condensed" panose="00000506000000000000" pitchFamily="2" charset="0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927" name="Google Shape;1927;p9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7" name="Google Shape;1897;p92"/>
          <p:cNvSpPr txBox="1"/>
          <p:nvPr/>
        </p:nvSpPr>
        <p:spPr>
          <a:xfrm>
            <a:off x="4641300" y="1391675"/>
            <a:ext cx="2811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 b="1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Overview</a:t>
            </a:r>
            <a:endParaRPr sz="2700" b="1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898" name="Google Shape;1898;p92"/>
          <p:cNvSpPr txBox="1"/>
          <p:nvPr/>
        </p:nvSpPr>
        <p:spPr>
          <a:xfrm>
            <a:off x="4572000" y="1904725"/>
            <a:ext cx="3768900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Barlow Semi Condensed"/>
              <a:buAutoNum type="arabicPeriod"/>
            </a:pPr>
            <a:r>
              <a:rPr lang="en-US" sz="2000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Understanding keywords</a:t>
            </a:r>
            <a:endParaRPr sz="2000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  <a:buFont typeface="Barlow Semi Condensed"/>
              <a:buAutoNum type="arabicPeriod"/>
            </a:pPr>
            <a:r>
              <a:rPr lang="en-US" sz="2000" dirty="0">
                <a:solidFill>
                  <a:srgbClr val="1C4587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Keywords used in declaring variables </a:t>
            </a:r>
            <a:endParaRPr sz="2000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2000"/>
            </a:pPr>
            <a:endParaRPr sz="2000" dirty="0">
              <a:solidFill>
                <a:srgbClr val="1C4587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899" name="Google Shape;1899;p92"/>
          <p:cNvPicPr preferRelativeResize="0"/>
          <p:nvPr/>
        </p:nvPicPr>
        <p:blipFill rotWithShape="1">
          <a:blip r:embed="rId3">
            <a:alphaModFix/>
          </a:blip>
          <a:srcRect t="19286" b="15156"/>
          <a:stretch/>
        </p:blipFill>
        <p:spPr>
          <a:xfrm>
            <a:off x="7777500" y="185475"/>
            <a:ext cx="1117025" cy="24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1" name="Google Shape;1901;p9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 descr="Icon&#10;&#10;Description automatically generated with medium confidence">
            <a:extLst>
              <a:ext uri="{FF2B5EF4-FFF2-40B4-BE49-F238E27FC236}">
                <a16:creationId xmlns:a16="http://schemas.microsoft.com/office/drawing/2014/main" id="{6D1B2A57-51A9-E031-F095-2A878E05B3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571751"/>
            <a:ext cx="9144000" cy="2860066"/>
          </a:xfrm>
          <a:prstGeom prst="rect">
            <a:avLst/>
          </a:prstGeom>
        </p:spPr>
      </p:pic>
      <p:pic>
        <p:nvPicPr>
          <p:cNvPr id="1900" name="Google Shape;1900;p9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15252" y="36473"/>
            <a:ext cx="4655901" cy="5074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93"/>
          <p:cNvSpPr/>
          <p:nvPr/>
        </p:nvSpPr>
        <p:spPr>
          <a:xfrm>
            <a:off x="0" y="-6647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93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Understanding the basics</a:t>
            </a:r>
            <a:endParaRPr sz="20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908" name="Google Shape;1908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77" y="466742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10" name="Google Shape;1910;p93"/>
          <p:cNvSpPr txBox="1"/>
          <p:nvPr/>
        </p:nvSpPr>
        <p:spPr>
          <a:xfrm>
            <a:off x="352541" y="720161"/>
            <a:ext cx="3349126" cy="25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keywords are reserved words. There are numbers of reserved keywords in </a:t>
            </a:r>
            <a:r>
              <a:rPr lang="en-US" sz="1600" dirty="0" err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</a:t>
            </a: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which has some special meaning. These keywords cannot be used as identifiers for example for variable names, for loop labels or for function names, </a:t>
            </a:r>
            <a:r>
              <a:rPr lang="en-US" sz="1600" dirty="0" err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etc</a:t>
            </a: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in our JavaScript programs.</a:t>
            </a: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 JavaScript you cannot use these reserved words as variables, labels, or function names:</a:t>
            </a:r>
            <a:endParaRPr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1911" name="Google Shape;1911;p93"/>
          <p:cNvSpPr/>
          <p:nvPr/>
        </p:nvSpPr>
        <p:spPr>
          <a:xfrm>
            <a:off x="3839250" y="655525"/>
            <a:ext cx="5130900" cy="4060302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blurRad="6350" stA="50000" endA="295" endPos="92000" dist="1016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918;p94">
            <a:extLst>
              <a:ext uri="{FF2B5EF4-FFF2-40B4-BE49-F238E27FC236}">
                <a16:creationId xmlns:a16="http://schemas.microsoft.com/office/drawing/2014/main" id="{F0452549-9347-FD78-2121-2B54153C50FE}"/>
              </a:ext>
            </a:extLst>
          </p:cNvPr>
          <p:cNvSpPr txBox="1">
            <a:spLocks/>
          </p:cNvSpPr>
          <p:nvPr/>
        </p:nvSpPr>
        <p:spPr>
          <a:xfrm>
            <a:off x="128600" y="663332"/>
            <a:ext cx="42369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r>
              <a:rPr lang="en-US" sz="25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Keywords</a:t>
            </a:r>
          </a:p>
        </p:txBody>
      </p:sp>
      <p:sp>
        <p:nvSpPr>
          <p:cNvPr id="12" name="Google Shape;1918;p94">
            <a:extLst>
              <a:ext uri="{FF2B5EF4-FFF2-40B4-BE49-F238E27FC236}">
                <a16:creationId xmlns:a16="http://schemas.microsoft.com/office/drawing/2014/main" id="{E06501AF-C031-B79A-09DA-9008AD6F548A}"/>
              </a:ext>
            </a:extLst>
          </p:cNvPr>
          <p:cNvSpPr txBox="1">
            <a:spLocks/>
          </p:cNvSpPr>
          <p:nvPr/>
        </p:nvSpPr>
        <p:spPr>
          <a:xfrm>
            <a:off x="4176174" y="862133"/>
            <a:ext cx="3824491" cy="267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r>
              <a:rPr lang="en-US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Reserved Words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0F7FB4-7526-E985-EA38-16D34593606E}"/>
              </a:ext>
            </a:extLst>
          </p:cNvPr>
          <p:cNvSpPr txBox="1"/>
          <p:nvPr/>
        </p:nvSpPr>
        <p:spPr>
          <a:xfrm>
            <a:off x="4176174" y="1233629"/>
            <a:ext cx="534239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abstract	arguments	await*	</a:t>
            </a:r>
            <a:r>
              <a:rPr lang="en-US" sz="1200" dirty="0" err="1">
                <a:solidFill>
                  <a:schemeClr val="tx1"/>
                </a:solidFill>
                <a:latin typeface="Barlow Semi Condensed" panose="00000506000000000000" pitchFamily="2" charset="0"/>
              </a:rPr>
              <a:t>boolean</a:t>
            </a:r>
            <a:endParaRPr lang="en-US" sz="1200" dirty="0">
              <a:solidFill>
                <a:schemeClr val="tx1"/>
              </a:solidFill>
              <a:latin typeface="Barlow Semi Condensed" panose="00000506000000000000" pitchFamily="2" charset="0"/>
            </a:endParaRP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break	byte	case	catch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char	class*	const	continue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debugger	default	delete	do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double	else	</a:t>
            </a:r>
            <a:r>
              <a:rPr lang="en-US" sz="1200" dirty="0" err="1">
                <a:solidFill>
                  <a:schemeClr val="tx1"/>
                </a:solidFill>
                <a:latin typeface="Barlow Semi Condensed" panose="00000506000000000000" pitchFamily="2" charset="0"/>
              </a:rPr>
              <a:t>enum</a:t>
            </a:r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*	eval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export*	extends*	false	final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finally	float	for	function</a:t>
            </a:r>
          </a:p>
          <a:p>
            <a:r>
              <a:rPr lang="en-US" sz="1200" dirty="0" err="1">
                <a:solidFill>
                  <a:schemeClr val="tx1"/>
                </a:solidFill>
                <a:latin typeface="Barlow Semi Condensed" panose="00000506000000000000" pitchFamily="2" charset="0"/>
              </a:rPr>
              <a:t>goto</a:t>
            </a:r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	if	implements	import*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in	</a:t>
            </a:r>
            <a:r>
              <a:rPr lang="en-US" sz="1200" dirty="0" err="1">
                <a:solidFill>
                  <a:schemeClr val="tx1"/>
                </a:solidFill>
                <a:latin typeface="Barlow Semi Condensed" panose="00000506000000000000" pitchFamily="2" charset="0"/>
              </a:rPr>
              <a:t>instanceof</a:t>
            </a:r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	int	interface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let*	long	native	new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null	package	private	protected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public	return	short	static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super*	switch	synchronized	this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throw	throws	transient	true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try	</a:t>
            </a:r>
            <a:r>
              <a:rPr lang="en-US" sz="1200" dirty="0" err="1">
                <a:solidFill>
                  <a:schemeClr val="tx1"/>
                </a:solidFill>
                <a:latin typeface="Barlow Semi Condensed" panose="00000506000000000000" pitchFamily="2" charset="0"/>
              </a:rPr>
              <a:t>typeof</a:t>
            </a:r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	var	void</a:t>
            </a:r>
          </a:p>
          <a:p>
            <a:r>
              <a:rPr lang="en-US" sz="1200" dirty="0">
                <a:solidFill>
                  <a:schemeClr val="tx1"/>
                </a:solidFill>
                <a:latin typeface="Barlow Semi Condensed" panose="00000506000000000000" pitchFamily="2" charset="0"/>
              </a:rPr>
              <a:t>volatile	while	with	yield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6" name="Google Shape;1906;p93"/>
          <p:cNvSpPr/>
          <p:nvPr/>
        </p:nvSpPr>
        <p:spPr>
          <a:xfrm>
            <a:off x="0" y="-6647"/>
            <a:ext cx="9144000" cy="452400"/>
          </a:xfrm>
          <a:prstGeom prst="rect">
            <a:avLst/>
          </a:prstGeom>
          <a:solidFill>
            <a:srgbClr val="0737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93"/>
          <p:cNvSpPr txBox="1">
            <a:spLocks noGrp="1"/>
          </p:cNvSpPr>
          <p:nvPr>
            <p:ph type="title"/>
          </p:nvPr>
        </p:nvSpPr>
        <p:spPr>
          <a:xfrm>
            <a:off x="128600" y="0"/>
            <a:ext cx="87255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lt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Understanding the basics</a:t>
            </a:r>
            <a:endParaRPr sz="2000" b="1" dirty="0">
              <a:solidFill>
                <a:schemeClr val="lt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908" name="Google Shape;1908;p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77" y="466742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11" name="Google Shape;1911;p93"/>
          <p:cNvSpPr/>
          <p:nvPr/>
        </p:nvSpPr>
        <p:spPr>
          <a:xfrm>
            <a:off x="3839250" y="655525"/>
            <a:ext cx="5130900" cy="4060302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  <a:reflection blurRad="6350" stA="50000" endA="295" endPos="92000" dist="101600" dir="5400000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918;p94">
            <a:extLst>
              <a:ext uri="{FF2B5EF4-FFF2-40B4-BE49-F238E27FC236}">
                <a16:creationId xmlns:a16="http://schemas.microsoft.com/office/drawing/2014/main" id="{F0452549-9347-FD78-2121-2B54153C50FE}"/>
              </a:ext>
            </a:extLst>
          </p:cNvPr>
          <p:cNvSpPr txBox="1">
            <a:spLocks/>
          </p:cNvSpPr>
          <p:nvPr/>
        </p:nvSpPr>
        <p:spPr>
          <a:xfrm>
            <a:off x="297062" y="2304723"/>
            <a:ext cx="371065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r>
              <a:rPr lang="en-US" sz="25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Keywords in declaring variables</a:t>
            </a:r>
          </a:p>
        </p:txBody>
      </p:sp>
      <p:sp>
        <p:nvSpPr>
          <p:cNvPr id="12" name="Google Shape;1918;p94">
            <a:extLst>
              <a:ext uri="{FF2B5EF4-FFF2-40B4-BE49-F238E27FC236}">
                <a16:creationId xmlns:a16="http://schemas.microsoft.com/office/drawing/2014/main" id="{E06501AF-C031-B79A-09DA-9008AD6F548A}"/>
              </a:ext>
            </a:extLst>
          </p:cNvPr>
          <p:cNvSpPr txBox="1">
            <a:spLocks/>
          </p:cNvSpPr>
          <p:nvPr/>
        </p:nvSpPr>
        <p:spPr>
          <a:xfrm>
            <a:off x="4176174" y="862133"/>
            <a:ext cx="3824491" cy="267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r>
              <a:rPr lang="en-US" sz="20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4 Ways to Declare a JavaScript Variable: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0F7FB4-7526-E985-EA38-16D34593606E}"/>
              </a:ext>
            </a:extLst>
          </p:cNvPr>
          <p:cNvSpPr txBox="1"/>
          <p:nvPr/>
        </p:nvSpPr>
        <p:spPr>
          <a:xfrm>
            <a:off x="4572000" y="1622982"/>
            <a:ext cx="53423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tx1"/>
                </a:solidFill>
                <a:latin typeface="Barlow Semi Condensed" panose="00000506000000000000" pitchFamily="2" charset="0"/>
              </a:rPr>
              <a:t>Using var</a:t>
            </a:r>
          </a:p>
          <a:p>
            <a:endParaRPr lang="en-US" sz="1600" dirty="0">
              <a:solidFill>
                <a:schemeClr val="tx1"/>
              </a:solidFill>
              <a:latin typeface="Barlow Semi Condensed" panose="00000506000000000000" pitchFamily="2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tx1"/>
                </a:solidFill>
                <a:latin typeface="Barlow Semi Condensed" panose="00000506000000000000" pitchFamily="2" charset="0"/>
              </a:rPr>
              <a:t>Using let</a:t>
            </a:r>
          </a:p>
          <a:p>
            <a:endParaRPr lang="en-US" sz="1600" dirty="0">
              <a:solidFill>
                <a:schemeClr val="tx1"/>
              </a:solidFill>
              <a:latin typeface="Barlow Semi Condensed" panose="00000506000000000000" pitchFamily="2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tx1"/>
                </a:solidFill>
                <a:latin typeface="Barlow Semi Condensed" panose="00000506000000000000" pitchFamily="2" charset="0"/>
              </a:rPr>
              <a:t>Using const</a:t>
            </a:r>
          </a:p>
          <a:p>
            <a:endParaRPr lang="en-US" sz="1600" dirty="0">
              <a:solidFill>
                <a:schemeClr val="tx1"/>
              </a:solidFill>
              <a:latin typeface="Barlow Semi Condensed" panose="00000506000000000000" pitchFamily="2" charset="0"/>
            </a:endParaRPr>
          </a:p>
          <a:p>
            <a:pPr marL="171450" indent="-171450"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chemeClr val="tx1"/>
                </a:solidFill>
                <a:latin typeface="Barlow Semi Condensed" panose="00000506000000000000" pitchFamily="2" charset="0"/>
              </a:rPr>
              <a:t>Using nothing</a:t>
            </a:r>
          </a:p>
        </p:txBody>
      </p:sp>
    </p:spTree>
    <p:extLst>
      <p:ext uri="{BB962C8B-B14F-4D97-AF65-F5344CB8AC3E}">
        <p14:creationId xmlns:p14="http://schemas.microsoft.com/office/powerpoint/2010/main" val="3727458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p94"/>
          <p:cNvSpPr txBox="1">
            <a:spLocks noGrp="1"/>
          </p:cNvSpPr>
          <p:nvPr>
            <p:ph type="title"/>
          </p:nvPr>
        </p:nvSpPr>
        <p:spPr>
          <a:xfrm>
            <a:off x="476100" y="462000"/>
            <a:ext cx="4236900" cy="45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Let’s put things in to practice</a:t>
            </a:r>
            <a:endParaRPr sz="3600" b="1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919" name="Google Shape;1919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0" name="Google Shape;1920;p94"/>
          <p:cNvSpPr txBox="1"/>
          <p:nvPr/>
        </p:nvSpPr>
        <p:spPr>
          <a:xfrm>
            <a:off x="603705" y="1839751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Always declare JavaScript variables with </a:t>
            </a:r>
            <a:r>
              <a:rPr lang="en-US" sz="1600" dirty="0" err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var,let</a:t>
            </a: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</a:t>
            </a:r>
            <a:r>
              <a:rPr lang="en-US" sz="1600" dirty="0" err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orconst</a:t>
            </a: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var keyword is used in all JavaScript code from 1995 to 2015.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let and const keywords were added to JavaScript in 2015.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If you want your code to run in older browser, you must use var.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73763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-DK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var x = 5;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-DK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var y = 6;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-DK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var z = x + y;</a:t>
            </a:r>
            <a:endParaRPr lang="en-US" sz="2000" dirty="0">
              <a:solidFill>
                <a:schemeClr val="bg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5" name="Google Shape;1918;p94">
            <a:extLst>
              <a:ext uri="{FF2B5EF4-FFF2-40B4-BE49-F238E27FC236}">
                <a16:creationId xmlns:a16="http://schemas.microsoft.com/office/drawing/2014/main" id="{F10DC0F8-BA99-AC33-BFAB-5C8C21F3C0CE}"/>
              </a:ext>
            </a:extLst>
          </p:cNvPr>
          <p:cNvSpPr txBox="1">
            <a:spLocks/>
          </p:cNvSpPr>
          <p:nvPr/>
        </p:nvSpPr>
        <p:spPr>
          <a:xfrm>
            <a:off x="476100" y="1364250"/>
            <a:ext cx="42369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r>
              <a:rPr lang="en-US" sz="2500" b="1" dirty="0">
                <a:solidFill>
                  <a:srgbClr val="073763"/>
                </a:solidFill>
                <a:latin typeface="Barlow Semi Condensed"/>
                <a:sym typeface="Barlow Semi Condensed"/>
              </a:rPr>
              <a:t>When to Use keyword var?</a:t>
            </a:r>
            <a:endParaRPr lang="en-US" dirty="0">
              <a:sym typeface="Barlow Semi Condensed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D217BB-00DB-B517-9746-B5E58E5F8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51005"/>
            <a:ext cx="9144000" cy="109249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9" name="Google Shape;1919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0" name="Google Shape;1920;p94"/>
          <p:cNvSpPr txBox="1"/>
          <p:nvPr/>
        </p:nvSpPr>
        <p:spPr>
          <a:xfrm>
            <a:off x="476100" y="1466465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let keyword was introduced in ES6 (2015).Variables defined with let cannot be Redeclared.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Variables defined with let must be Declared before use. Variables defined with let have Block Scope.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x = "John Doe";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x = 0;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</a:t>
            </a:r>
            <a:r>
              <a:rPr lang="en-US" sz="2000" dirty="0" err="1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SyntaxError</a:t>
            </a: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: 'x' has already been declared</a:t>
            </a:r>
          </a:p>
        </p:txBody>
      </p:sp>
      <p:sp>
        <p:nvSpPr>
          <p:cNvPr id="5" name="Google Shape;1918;p94">
            <a:extLst>
              <a:ext uri="{FF2B5EF4-FFF2-40B4-BE49-F238E27FC236}">
                <a16:creationId xmlns:a16="http://schemas.microsoft.com/office/drawing/2014/main" id="{F10DC0F8-BA99-AC33-BFAB-5C8C21F3C0CE}"/>
              </a:ext>
            </a:extLst>
          </p:cNvPr>
          <p:cNvSpPr txBox="1">
            <a:spLocks/>
          </p:cNvSpPr>
          <p:nvPr/>
        </p:nvSpPr>
        <p:spPr>
          <a:xfrm>
            <a:off x="458663" y="738033"/>
            <a:ext cx="42369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r>
              <a:rPr lang="en-US" sz="2500" b="1" dirty="0">
                <a:solidFill>
                  <a:srgbClr val="073763"/>
                </a:solidFill>
                <a:latin typeface="Barlow Semi Condensed"/>
                <a:sym typeface="Barlow Semi Condensed"/>
              </a:rPr>
              <a:t>When to Use keyword let?</a:t>
            </a:r>
            <a:endParaRPr lang="en-US" sz="1200" dirty="0">
              <a:sym typeface="Barlow Semi Condensed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D217BB-00DB-B517-9746-B5E58E5F8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-1" y="4051006"/>
            <a:ext cx="9144000" cy="109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107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9" name="Google Shape;1919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0" name="Google Shape;1920;p94"/>
          <p:cNvSpPr txBox="1"/>
          <p:nvPr/>
        </p:nvSpPr>
        <p:spPr>
          <a:xfrm>
            <a:off x="387409" y="947273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Before ES6 (2015), JavaScript had only Global Scope and Function Scope.ES6 introduced two important new JavaScript keywords: let and const. These two keywords provide Block Scope in JavaScript.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Variables declared inside a { } block cannot be accessed from outside the block: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This option will help in showing the recursive directory tree that will display the contents of each directory present in the provided path.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{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  let x = 2;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x can NOT be used here</a:t>
            </a:r>
            <a:endParaRPr lang="fr-FR" sz="2000" dirty="0">
              <a:solidFill>
                <a:schemeClr val="bg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2000" dirty="0">
              <a:solidFill>
                <a:schemeClr val="bg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5" name="Google Shape;1918;p94">
            <a:extLst>
              <a:ext uri="{FF2B5EF4-FFF2-40B4-BE49-F238E27FC236}">
                <a16:creationId xmlns:a16="http://schemas.microsoft.com/office/drawing/2014/main" id="{F10DC0F8-BA99-AC33-BFAB-5C8C21F3C0CE}"/>
              </a:ext>
            </a:extLst>
          </p:cNvPr>
          <p:cNvSpPr txBox="1">
            <a:spLocks/>
          </p:cNvSpPr>
          <p:nvPr/>
        </p:nvSpPr>
        <p:spPr>
          <a:xfrm>
            <a:off x="335100" y="462000"/>
            <a:ext cx="42369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r>
              <a:rPr lang="en-US" sz="2500" b="1" dirty="0">
                <a:solidFill>
                  <a:srgbClr val="073763"/>
                </a:solidFill>
                <a:latin typeface="Barlow Semi Condensed"/>
                <a:sym typeface="Barlow Semi Condensed"/>
              </a:rPr>
              <a:t>Block Scope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D217BB-00DB-B517-9746-B5E58E5F8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51005"/>
            <a:ext cx="9144000" cy="1092494"/>
          </a:xfrm>
          <a:prstGeom prst="rect">
            <a:avLst/>
          </a:prstGeom>
        </p:spPr>
      </p:pic>
      <p:sp>
        <p:nvSpPr>
          <p:cNvPr id="6" name="Google Shape;1920;p94">
            <a:extLst>
              <a:ext uri="{FF2B5EF4-FFF2-40B4-BE49-F238E27FC236}">
                <a16:creationId xmlns:a16="http://schemas.microsoft.com/office/drawing/2014/main" id="{CF2FCABF-2DDA-8787-89D9-115B0BF40ED5}"/>
              </a:ext>
            </a:extLst>
          </p:cNvPr>
          <p:cNvSpPr txBox="1"/>
          <p:nvPr/>
        </p:nvSpPr>
        <p:spPr>
          <a:xfrm>
            <a:off x="4807934" y="2598604"/>
            <a:ext cx="3029318" cy="14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{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  var x = 2;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x can  be used here</a:t>
            </a:r>
            <a:endParaRPr lang="fr-FR" sz="2000" dirty="0">
              <a:solidFill>
                <a:schemeClr val="bg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2000" dirty="0">
              <a:solidFill>
                <a:schemeClr val="bg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69413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7D217BB-00DB-B517-9746-B5E58E5F8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-1" y="4051006"/>
            <a:ext cx="9144000" cy="1092494"/>
          </a:xfrm>
          <a:prstGeom prst="rect">
            <a:avLst/>
          </a:prstGeom>
        </p:spPr>
      </p:pic>
      <p:pic>
        <p:nvPicPr>
          <p:cNvPr id="1919" name="Google Shape;1919;p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0" name="Google Shape;1920;p94"/>
          <p:cNvSpPr txBox="1"/>
          <p:nvPr/>
        </p:nvSpPr>
        <p:spPr>
          <a:xfrm>
            <a:off x="284058" y="681560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Redeclaring a variable using the var keyword can impose problems.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Redeclaring a variable inside a block will also redeclare the variable outside the block: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var x = 10;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Here x is 10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{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var x = 2;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Here x is 2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Here x is 2</a:t>
            </a:r>
          </a:p>
        </p:txBody>
      </p:sp>
      <p:sp>
        <p:nvSpPr>
          <p:cNvPr id="5" name="Google Shape;1918;p94">
            <a:extLst>
              <a:ext uri="{FF2B5EF4-FFF2-40B4-BE49-F238E27FC236}">
                <a16:creationId xmlns:a16="http://schemas.microsoft.com/office/drawing/2014/main" id="{F10DC0F8-BA99-AC33-BFAB-5C8C21F3C0CE}"/>
              </a:ext>
            </a:extLst>
          </p:cNvPr>
          <p:cNvSpPr txBox="1">
            <a:spLocks/>
          </p:cNvSpPr>
          <p:nvPr/>
        </p:nvSpPr>
        <p:spPr>
          <a:xfrm>
            <a:off x="228973" y="194151"/>
            <a:ext cx="4871837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r>
              <a:rPr lang="en-US" sz="2500" b="1" dirty="0">
                <a:solidFill>
                  <a:srgbClr val="073763"/>
                </a:solidFill>
                <a:latin typeface="Barlow Semi Condensed"/>
                <a:sym typeface="Barlow Semi Condensed"/>
              </a:rPr>
              <a:t>Redeclaring Variables</a:t>
            </a:r>
            <a:endParaRPr lang="en-US" dirty="0">
              <a:sym typeface="Barlow Semi Condensed"/>
            </a:endParaRPr>
          </a:p>
        </p:txBody>
      </p:sp>
      <p:sp>
        <p:nvSpPr>
          <p:cNvPr id="6" name="Google Shape;1920;p94">
            <a:extLst>
              <a:ext uri="{FF2B5EF4-FFF2-40B4-BE49-F238E27FC236}">
                <a16:creationId xmlns:a16="http://schemas.microsoft.com/office/drawing/2014/main" id="{AC311F25-8010-AAD9-0E90-E0C6C6C4B148}"/>
              </a:ext>
            </a:extLst>
          </p:cNvPr>
          <p:cNvSpPr txBox="1"/>
          <p:nvPr/>
        </p:nvSpPr>
        <p:spPr>
          <a:xfrm>
            <a:off x="4156675" y="656179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x = 10;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Here x is 10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{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let x = 2;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Here x is 2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}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bg1"/>
                </a:solidFill>
                <a:highlight>
                  <a:srgbClr val="000080"/>
                </a:highlight>
                <a:latin typeface="Barlow Semi Condensed"/>
                <a:ea typeface="Barlow Semi Condensed"/>
                <a:cs typeface="Barlow Semi Condensed"/>
                <a:sym typeface="Barlow Semi Condensed"/>
              </a:rPr>
              <a:t>// Here x is 10</a:t>
            </a:r>
          </a:p>
        </p:txBody>
      </p:sp>
    </p:spTree>
    <p:extLst>
      <p:ext uri="{BB962C8B-B14F-4D97-AF65-F5344CB8AC3E}">
        <p14:creationId xmlns:p14="http://schemas.microsoft.com/office/powerpoint/2010/main" val="2811376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9" name="Google Shape;1919;p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7252" y="102575"/>
            <a:ext cx="1077775" cy="359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20" name="Google Shape;1920;p94"/>
          <p:cNvSpPr txBox="1"/>
          <p:nvPr/>
        </p:nvSpPr>
        <p:spPr>
          <a:xfrm>
            <a:off x="387409" y="947273"/>
            <a:ext cx="8438927" cy="148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const keyword was introduced in ES6 (2015).Variables defined with const cannot be Redeclared.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Variables defined with const cannot be Reassigned. Variables defined with const have Block Scope.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const variables must be assigned a value when they are declared: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As a general rule, always declare a variable with const unless you know that the value will change.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Use const when you declare: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 new Array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 new Object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 new Function</a:t>
            </a:r>
          </a:p>
          <a:p>
            <a:pPr marL="2857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1600" dirty="0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 new </a:t>
            </a:r>
            <a:r>
              <a:rPr lang="en-US" sz="1600" dirty="0" err="1">
                <a:solidFill>
                  <a:srgbClr val="073763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RegExp</a:t>
            </a:r>
            <a:endParaRPr lang="en-US" sz="1600" dirty="0">
              <a:solidFill>
                <a:srgbClr val="073763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000" dirty="0">
              <a:solidFill>
                <a:schemeClr val="bg1"/>
              </a:solidFill>
              <a:highlight>
                <a:srgbClr val="000080"/>
              </a:highlight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5" name="Google Shape;1918;p94">
            <a:extLst>
              <a:ext uri="{FF2B5EF4-FFF2-40B4-BE49-F238E27FC236}">
                <a16:creationId xmlns:a16="http://schemas.microsoft.com/office/drawing/2014/main" id="{F10DC0F8-BA99-AC33-BFAB-5C8C21F3C0CE}"/>
              </a:ext>
            </a:extLst>
          </p:cNvPr>
          <p:cNvSpPr txBox="1">
            <a:spLocks/>
          </p:cNvSpPr>
          <p:nvPr/>
        </p:nvSpPr>
        <p:spPr>
          <a:xfrm>
            <a:off x="335100" y="462000"/>
            <a:ext cx="4236900" cy="4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Fjalla One"/>
              <a:buNone/>
              <a:defRPr sz="2800" b="0" i="0" u="none" strike="noStrike" cap="none">
                <a:solidFill>
                  <a:schemeClr val="dk2"/>
                </a:solidFill>
                <a:latin typeface="Fjalla One"/>
                <a:ea typeface="Fjalla One"/>
                <a:cs typeface="Fjalla One"/>
                <a:sym typeface="Fjalla One"/>
              </a:defRPr>
            </a:lvl9pPr>
          </a:lstStyle>
          <a:p>
            <a:pPr algn="l"/>
            <a:r>
              <a:rPr lang="en-US" sz="2500" b="1" dirty="0">
                <a:solidFill>
                  <a:srgbClr val="073763"/>
                </a:solidFill>
                <a:latin typeface="Barlow Semi Condensed"/>
                <a:sym typeface="Barlow Semi Condensed"/>
              </a:rPr>
              <a:t>When to Use keyword const?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7D217BB-00DB-B517-9746-B5E58E5F8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51005"/>
            <a:ext cx="9144000" cy="109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767272"/>
      </p:ext>
    </p:extLst>
  </p:cSld>
  <p:clrMapOvr>
    <a:masterClrMapping/>
  </p:clrMapOvr>
</p:sld>
</file>

<file path=ppt/theme/theme1.xml><?xml version="1.0" encoding="utf-8"?>
<a:theme xmlns:a="http://schemas.openxmlformats.org/drawingml/2006/main" name="Digit - Multi 1 - Bright">
  <a:themeElements>
    <a:clrScheme name="Custom 18">
      <a:dk1>
        <a:srgbClr val="000000"/>
      </a:dk1>
      <a:lt1>
        <a:srgbClr val="FFFFFF"/>
      </a:lt1>
      <a:dk2>
        <a:srgbClr val="6491C8"/>
      </a:dk2>
      <a:lt2>
        <a:srgbClr val="7D8287"/>
      </a:lt2>
      <a:accent1>
        <a:srgbClr val="14B4EB"/>
      </a:accent1>
      <a:accent2>
        <a:srgbClr val="3CBEB4"/>
      </a:accent2>
      <a:accent3>
        <a:srgbClr val="96C83C"/>
      </a:accent3>
      <a:accent4>
        <a:srgbClr val="F5EB27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chnology Consulting by Slidesgo">
  <a:themeElements>
    <a:clrScheme name="Simple Light">
      <a:dk1>
        <a:srgbClr val="2C4361"/>
      </a:dk1>
      <a:lt1>
        <a:srgbClr val="FFFFFF"/>
      </a:lt1>
      <a:dk2>
        <a:srgbClr val="494949"/>
      </a:dk2>
      <a:lt2>
        <a:srgbClr val="EEEEEE"/>
      </a:lt2>
      <a:accent1>
        <a:srgbClr val="77C6FC"/>
      </a:accent1>
      <a:accent2>
        <a:srgbClr val="BBE3FE"/>
      </a:accent2>
      <a:accent3>
        <a:srgbClr val="D6EEFE"/>
      </a:accent3>
      <a:accent4>
        <a:srgbClr val="BEBEBE"/>
      </a:accent4>
      <a:accent5>
        <a:srgbClr val="477797"/>
      </a:accent5>
      <a:accent6>
        <a:srgbClr val="9E9E9E"/>
      </a:accent6>
      <a:hlink>
        <a:srgbClr val="77C6F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</TotalTime>
  <Words>823</Words>
  <Application>Microsoft Office PowerPoint</Application>
  <PresentationFormat>On-screen Show (16:9)</PresentationFormat>
  <Paragraphs>124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12</vt:i4>
      </vt:variant>
    </vt:vector>
  </HeadingPairs>
  <TitlesOfParts>
    <vt:vector size="26" baseType="lpstr">
      <vt:lpstr>Barlow Semi Condensed Medium</vt:lpstr>
      <vt:lpstr>Montserrat SemiBold</vt:lpstr>
      <vt:lpstr>Arial</vt:lpstr>
      <vt:lpstr>Montserrat</vt:lpstr>
      <vt:lpstr>Fjalla One</vt:lpstr>
      <vt:lpstr>Calibri</vt:lpstr>
      <vt:lpstr>Fira Sans Extra Condensed</vt:lpstr>
      <vt:lpstr>Barlow Semi Condensed</vt:lpstr>
      <vt:lpstr>Varela Round</vt:lpstr>
      <vt:lpstr>Wingdings</vt:lpstr>
      <vt:lpstr>Roboto Condensed Light</vt:lpstr>
      <vt:lpstr>Digit - Multi 1 - Bright</vt:lpstr>
      <vt:lpstr>Simple Light</vt:lpstr>
      <vt:lpstr>Technology Consulting by Slidesgo</vt:lpstr>
      <vt:lpstr>PowerPoint Presentation</vt:lpstr>
      <vt:lpstr>PowerPoint Presentation</vt:lpstr>
      <vt:lpstr>Understanding the basics</vt:lpstr>
      <vt:lpstr>Understanding the basics</vt:lpstr>
      <vt:lpstr>Let’s put things in to practice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References: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Alfren James Cabuquit</cp:lastModifiedBy>
  <cp:revision>27</cp:revision>
  <dcterms:modified xsi:type="dcterms:W3CDTF">2022-05-26T08:34:16Z</dcterms:modified>
</cp:coreProperties>
</file>